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72" r:id="rId2"/>
    <p:sldMasterId id="2147483654" r:id="rId3"/>
    <p:sldMasterId id="2147483674" r:id="rId4"/>
    <p:sldMasterId id="2147483681" r:id="rId5"/>
    <p:sldMasterId id="2147483656" r:id="rId6"/>
    <p:sldMasterId id="2147483661" r:id="rId7"/>
  </p:sldMasterIdLst>
  <p:notesMasterIdLst>
    <p:notesMasterId r:id="rId24"/>
  </p:notesMasterIdLst>
  <p:sldIdLst>
    <p:sldId id="272" r:id="rId8"/>
    <p:sldId id="291" r:id="rId9"/>
    <p:sldId id="330" r:id="rId10"/>
    <p:sldId id="333" r:id="rId11"/>
    <p:sldId id="334" r:id="rId12"/>
    <p:sldId id="335" r:id="rId13"/>
    <p:sldId id="332" r:id="rId14"/>
    <p:sldId id="302" r:id="rId15"/>
    <p:sldId id="295" r:id="rId16"/>
    <p:sldId id="323" r:id="rId17"/>
    <p:sldId id="324" r:id="rId18"/>
    <p:sldId id="328" r:id="rId19"/>
    <p:sldId id="326" r:id="rId20"/>
    <p:sldId id="304" r:id="rId21"/>
    <p:sldId id="309" r:id="rId22"/>
    <p:sldId id="3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61" userDrawn="1">
          <p15:clr>
            <a:srgbClr val="A4A3A4"/>
          </p15:clr>
        </p15:guide>
        <p15:guide id="3" pos="6312" userDrawn="1">
          <p15:clr>
            <a:srgbClr val="A4A3A4"/>
          </p15:clr>
        </p15:guide>
        <p15:guide id="4" pos="66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D00"/>
    <a:srgbClr val="7200F7"/>
    <a:srgbClr val="7CC900"/>
    <a:srgbClr val="FFE200"/>
    <a:srgbClr val="FC7D01"/>
    <a:srgbClr val="808080"/>
    <a:srgbClr val="29BFE0"/>
    <a:srgbClr val="007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2"/>
      </p:cViewPr>
      <p:guideLst>
        <p:guide orient="horz" pos="2160"/>
        <p:guide pos="461"/>
        <p:guide pos="6312"/>
        <p:guide pos="66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7D069-036B-C94D-B9CB-D89B3B7234FF}" type="datetimeFigureOut">
              <a:rPr lang="en-US" smtClean="0"/>
              <a:t>9/28/2020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7E7F3-8612-5042-A12F-69FFA436BDDA}" type="slidenum">
              <a:rPr lang="en-US" smtClean="0"/>
              <a:t>‹#›</a:t>
            </a:fld>
            <a:endParaRPr lang="en-US"/>
          </a:p>
        </p:txBody>
      </p:sp>
    </p:spTree>
    <p:extLst>
      <p:ext uri="{BB962C8B-B14F-4D97-AF65-F5344CB8AC3E}">
        <p14:creationId xmlns:p14="http://schemas.microsoft.com/office/powerpoint/2010/main" val="174687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C7E7F3-8612-5042-A12F-69FFA436BDDA}" type="slidenum">
              <a:rPr lang="en-US" smtClean="0"/>
              <a:t>2</a:t>
            </a:fld>
            <a:endParaRPr lang="en-US"/>
          </a:p>
        </p:txBody>
      </p:sp>
    </p:spTree>
    <p:extLst>
      <p:ext uri="{BB962C8B-B14F-4D97-AF65-F5344CB8AC3E}">
        <p14:creationId xmlns:p14="http://schemas.microsoft.com/office/powerpoint/2010/main" val="1877648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C7E7F3-8612-5042-A12F-69FFA436BDDA}" type="slidenum">
              <a:rPr lang="en-US" smtClean="0"/>
              <a:t>13</a:t>
            </a:fld>
            <a:endParaRPr lang="en-US"/>
          </a:p>
        </p:txBody>
      </p:sp>
    </p:spTree>
    <p:extLst>
      <p:ext uri="{BB962C8B-B14F-4D97-AF65-F5344CB8AC3E}">
        <p14:creationId xmlns:p14="http://schemas.microsoft.com/office/powerpoint/2010/main" val="1019922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C7E7F3-8612-5042-A12F-69FFA436BDDA}" type="slidenum">
              <a:rPr lang="en-US" smtClean="0"/>
              <a:t>14</a:t>
            </a:fld>
            <a:endParaRPr lang="en-US"/>
          </a:p>
        </p:txBody>
      </p:sp>
    </p:spTree>
    <p:extLst>
      <p:ext uri="{BB962C8B-B14F-4D97-AF65-F5344CB8AC3E}">
        <p14:creationId xmlns:p14="http://schemas.microsoft.com/office/powerpoint/2010/main" val="124757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C7E7F3-8612-5042-A12F-69FFA436BDDA}" type="slidenum">
              <a:rPr lang="en-US" smtClean="0"/>
              <a:t>15</a:t>
            </a:fld>
            <a:endParaRPr lang="en-US"/>
          </a:p>
        </p:txBody>
      </p:sp>
    </p:spTree>
    <p:extLst>
      <p:ext uri="{BB962C8B-B14F-4D97-AF65-F5344CB8AC3E}">
        <p14:creationId xmlns:p14="http://schemas.microsoft.com/office/powerpoint/2010/main" val="992315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C7E7F3-8612-5042-A12F-69FFA436BDDA}" type="slidenum">
              <a:rPr lang="en-US" smtClean="0"/>
              <a:t>16</a:t>
            </a:fld>
            <a:endParaRPr lang="en-US"/>
          </a:p>
        </p:txBody>
      </p:sp>
    </p:spTree>
    <p:extLst>
      <p:ext uri="{BB962C8B-B14F-4D97-AF65-F5344CB8AC3E}">
        <p14:creationId xmlns:p14="http://schemas.microsoft.com/office/powerpoint/2010/main" val="163448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C7E7F3-8612-5042-A12F-69FFA436BDDA}" type="slidenum">
              <a:rPr lang="en-US" smtClean="0"/>
              <a:t>3</a:t>
            </a:fld>
            <a:endParaRPr lang="en-US"/>
          </a:p>
        </p:txBody>
      </p:sp>
    </p:spTree>
    <p:extLst>
      <p:ext uri="{BB962C8B-B14F-4D97-AF65-F5344CB8AC3E}">
        <p14:creationId xmlns:p14="http://schemas.microsoft.com/office/powerpoint/2010/main" val="225455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C7E7F3-8612-5042-A12F-69FFA436BDDA}" type="slidenum">
              <a:rPr lang="en-US" smtClean="0"/>
              <a:t>5</a:t>
            </a:fld>
            <a:endParaRPr lang="en-US"/>
          </a:p>
        </p:txBody>
      </p:sp>
    </p:spTree>
    <p:extLst>
      <p:ext uri="{BB962C8B-B14F-4D97-AF65-F5344CB8AC3E}">
        <p14:creationId xmlns:p14="http://schemas.microsoft.com/office/powerpoint/2010/main" val="371445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C7E7F3-8612-5042-A12F-69FFA436BDDA}" type="slidenum">
              <a:rPr lang="en-US" smtClean="0"/>
              <a:t>6</a:t>
            </a:fld>
            <a:endParaRPr lang="en-US"/>
          </a:p>
        </p:txBody>
      </p:sp>
    </p:spTree>
    <p:extLst>
      <p:ext uri="{BB962C8B-B14F-4D97-AF65-F5344CB8AC3E}">
        <p14:creationId xmlns:p14="http://schemas.microsoft.com/office/powerpoint/2010/main" val="27971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C7E7F3-8612-5042-A12F-69FFA436BDDA}" type="slidenum">
              <a:rPr lang="en-US" smtClean="0"/>
              <a:t>8</a:t>
            </a:fld>
            <a:endParaRPr lang="en-US"/>
          </a:p>
        </p:txBody>
      </p:sp>
    </p:spTree>
    <p:extLst>
      <p:ext uri="{BB962C8B-B14F-4D97-AF65-F5344CB8AC3E}">
        <p14:creationId xmlns:p14="http://schemas.microsoft.com/office/powerpoint/2010/main" val="1752191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C7E7F3-8612-5042-A12F-69FFA436BDDA}" type="slidenum">
              <a:rPr lang="en-US" smtClean="0"/>
              <a:t>9</a:t>
            </a:fld>
            <a:endParaRPr lang="en-US"/>
          </a:p>
        </p:txBody>
      </p:sp>
    </p:spTree>
    <p:extLst>
      <p:ext uri="{BB962C8B-B14F-4D97-AF65-F5344CB8AC3E}">
        <p14:creationId xmlns:p14="http://schemas.microsoft.com/office/powerpoint/2010/main" val="209537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C7E7F3-8612-5042-A12F-69FFA436BDDA}" type="slidenum">
              <a:rPr lang="en-US" smtClean="0"/>
              <a:t>10</a:t>
            </a:fld>
            <a:endParaRPr lang="en-US"/>
          </a:p>
        </p:txBody>
      </p:sp>
    </p:spTree>
    <p:extLst>
      <p:ext uri="{BB962C8B-B14F-4D97-AF65-F5344CB8AC3E}">
        <p14:creationId xmlns:p14="http://schemas.microsoft.com/office/powerpoint/2010/main" val="1069866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C7E7F3-8612-5042-A12F-69FFA436BDDA}" type="slidenum">
              <a:rPr lang="en-US" smtClean="0"/>
              <a:t>11</a:t>
            </a:fld>
            <a:endParaRPr lang="en-US"/>
          </a:p>
        </p:txBody>
      </p:sp>
    </p:spTree>
    <p:extLst>
      <p:ext uri="{BB962C8B-B14F-4D97-AF65-F5344CB8AC3E}">
        <p14:creationId xmlns:p14="http://schemas.microsoft.com/office/powerpoint/2010/main" val="2170211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C7E7F3-8612-5042-A12F-69FFA436BDDA}" type="slidenum">
              <a:rPr lang="en-US" smtClean="0"/>
              <a:t>12</a:t>
            </a:fld>
            <a:endParaRPr lang="en-US"/>
          </a:p>
        </p:txBody>
      </p:sp>
    </p:spTree>
    <p:extLst>
      <p:ext uri="{BB962C8B-B14F-4D97-AF65-F5344CB8AC3E}">
        <p14:creationId xmlns:p14="http://schemas.microsoft.com/office/powerpoint/2010/main" val="286572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 белый">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95923" y="1807104"/>
            <a:ext cx="9353558" cy="1203642"/>
          </a:xfrm>
          <a:prstGeom prst="rect">
            <a:avLst/>
          </a:prstGeom>
        </p:spPr>
        <p:txBody>
          <a:bodyPr/>
          <a:lstStyle>
            <a:lvl1pPr marL="0" indent="0">
              <a:lnSpc>
                <a:spcPct val="100000"/>
              </a:lnSpc>
              <a:buNone/>
              <a:defRPr sz="3200" b="1" spc="0" baseline="0">
                <a:solidFill>
                  <a:schemeClr val="tx1">
                    <a:lumMod val="65000"/>
                    <a:lumOff val="35000"/>
                  </a:schemeClr>
                </a:solidFill>
                <a:latin typeface="Open Sans" charset="0"/>
                <a:ea typeface="Open Sans" charset="0"/>
                <a:cs typeface="Open Sans" charset="0"/>
              </a:defRPr>
            </a:lvl1pPr>
          </a:lstStyle>
          <a:p>
            <a:pPr lvl="0"/>
            <a:r>
              <a:rPr lang="ru-RU"/>
              <a:t>ДЛИННЫЙ-ПРЕДЛИННЫЙ ЗАГОЛОВОК  РАЗДЕЛА КОРПОРАТИВНОЙ ПРЕЗЕНТАЦИИ</a:t>
            </a:r>
            <a:endParaRPr lang="en-US"/>
          </a:p>
        </p:txBody>
      </p:sp>
      <p:sp>
        <p:nvSpPr>
          <p:cNvPr id="3" name="Text Placeholder 2"/>
          <p:cNvSpPr>
            <a:spLocks noGrp="1"/>
          </p:cNvSpPr>
          <p:nvPr>
            <p:ph type="body" sz="quarter" idx="12" hasCustomPrompt="1"/>
          </p:nvPr>
        </p:nvSpPr>
        <p:spPr>
          <a:xfrm>
            <a:off x="395923" y="3249614"/>
            <a:ext cx="5616575" cy="1854822"/>
          </a:xfrm>
          <a:prstGeom prst="rect">
            <a:avLst/>
          </a:prstGeom>
        </p:spPr>
        <p:txBody>
          <a:bodyPr/>
          <a:lstStyle>
            <a:lvl1pPr marL="0" indent="0">
              <a:lnSpc>
                <a:spcPct val="100000"/>
              </a:lnSpc>
              <a:buNone/>
              <a:defRPr sz="2000" baseline="0">
                <a:solidFill>
                  <a:schemeClr val="tx1">
                    <a:lumMod val="65000"/>
                    <a:lumOff val="35000"/>
                  </a:schemeClr>
                </a:solidFill>
                <a:latin typeface="Open Sans" charset="0"/>
                <a:ea typeface="Open Sans" charset="0"/>
                <a:cs typeface="Open Sans" charset="0"/>
              </a:defRPr>
            </a:lvl1pPr>
          </a:lstStyle>
          <a:p>
            <a:pPr lvl="0"/>
            <a:r>
              <a:rPr lang="ru-RU"/>
              <a:t>ДЛИННЫЙ-ПРЕДЛИННЫЙ ДЕТАЛИЗИРОВАННЫЙ ПОДЗАГОЛОВОК РАЗДЕЛА КОРПОРАТИВНОЙ ПРЕЗЕНТАЦИИ </a:t>
            </a:r>
            <a:endParaRPr lang="en-US"/>
          </a:p>
        </p:txBody>
      </p:sp>
      <p:sp>
        <p:nvSpPr>
          <p:cNvPr id="4" name="Text Placeholder 9"/>
          <p:cNvSpPr>
            <a:spLocks noGrp="1"/>
          </p:cNvSpPr>
          <p:nvPr>
            <p:ph type="body" sz="quarter" idx="13" hasCustomPrompt="1"/>
          </p:nvPr>
        </p:nvSpPr>
        <p:spPr>
          <a:xfrm>
            <a:off x="9976751" y="6324918"/>
            <a:ext cx="2057082" cy="350520"/>
          </a:xfrm>
          <a:prstGeom prst="rect">
            <a:avLst/>
          </a:prstGeom>
        </p:spPr>
        <p:txBody>
          <a:bodyPr/>
          <a:lstStyle>
            <a:lvl1pPr marL="0" indent="0">
              <a:buNone/>
              <a:defRPr sz="1800">
                <a:solidFill>
                  <a:schemeClr val="tx1">
                    <a:lumMod val="65000"/>
                    <a:lumOff val="35000"/>
                  </a:schemeClr>
                </a:solidFill>
                <a:latin typeface="Open Sans" charset="0"/>
                <a:ea typeface="Open Sans" charset="0"/>
                <a:cs typeface="Open Sans" charset="0"/>
              </a:defRPr>
            </a:lvl1pPr>
          </a:lstStyle>
          <a:p>
            <a:pPr lvl="0"/>
            <a:r>
              <a:rPr lang="en-US"/>
              <a:t>|</a:t>
            </a:r>
            <a:r>
              <a:rPr lang="ru-RU"/>
              <a:t>МЕС</a:t>
            </a:r>
            <a:r>
              <a:rPr lang="en-US"/>
              <a:t>|</a:t>
            </a:r>
            <a:r>
              <a:rPr lang="ru-RU"/>
              <a:t>2018</a:t>
            </a:r>
            <a:endParaRPr lang="en-US"/>
          </a:p>
        </p:txBody>
      </p:sp>
    </p:spTree>
    <p:extLst>
      <p:ext uri="{BB962C8B-B14F-4D97-AF65-F5344CB8AC3E}">
        <p14:creationId xmlns:p14="http://schemas.microsoft.com/office/powerpoint/2010/main" val="660204552"/>
      </p:ext>
    </p:extLst>
  </p:cSld>
  <p:clrMapOvr>
    <a:masterClrMapping/>
  </p:clrMapOvr>
  <p:extLst>
    <p:ext uri="{DCECCB84-F9BA-43D5-87BE-67443E8EF086}">
      <p15:sldGuideLst xmlns:p15="http://schemas.microsoft.com/office/powerpoint/2012/main">
        <p15:guide id="1" orient="horz" pos="20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лайд с текстом (продолжение)">
    <p:spTree>
      <p:nvGrpSpPr>
        <p:cNvPr id="1" name=""/>
        <p:cNvGrpSpPr/>
        <p:nvPr/>
      </p:nvGrpSpPr>
      <p:grpSpPr>
        <a:xfrm>
          <a:off x="0" y="0"/>
          <a:ext cx="0" cy="0"/>
          <a:chOff x="0" y="0"/>
          <a:chExt cx="0" cy="0"/>
        </a:xfrm>
      </p:grpSpPr>
      <p:sp>
        <p:nvSpPr>
          <p:cNvPr id="4" name="Text Placeholder 10"/>
          <p:cNvSpPr>
            <a:spLocks noGrp="1"/>
          </p:cNvSpPr>
          <p:nvPr>
            <p:ph type="body" sz="quarter" idx="13" hasCustomPrompt="1"/>
          </p:nvPr>
        </p:nvSpPr>
        <p:spPr>
          <a:xfrm>
            <a:off x="10300446" y="6473194"/>
            <a:ext cx="1785767" cy="277228"/>
          </a:xfrm>
          <a:prstGeom prst="rect">
            <a:avLst/>
          </a:prstGeom>
        </p:spPr>
        <p:txBody>
          <a:bodyPr/>
          <a:lstStyle>
            <a:lvl1pPr marL="0" indent="0" algn="r">
              <a:lnSpc>
                <a:spcPct val="100000"/>
              </a:lnSpc>
              <a:buNone/>
              <a:defRPr sz="800" b="0" spc="0" baseline="0">
                <a:solidFill>
                  <a:schemeClr val="tx1"/>
                </a:solidFill>
                <a:latin typeface="Open Sans" charset="0"/>
                <a:ea typeface="Open Sans" charset="0"/>
                <a:cs typeface="Open Sans" charset="0"/>
              </a:defRPr>
            </a:lvl1pPr>
          </a:lstStyle>
          <a:p>
            <a:pPr lvl="0"/>
            <a:r>
              <a:rPr lang="ru-RU"/>
              <a:t>ДАТА </a:t>
            </a:r>
            <a:r>
              <a:rPr lang="en-US"/>
              <a:t>|</a:t>
            </a:r>
            <a:r>
              <a:rPr lang="ru-RU"/>
              <a:t>Необходимые данные</a:t>
            </a:r>
            <a:r>
              <a:rPr lang="en-US"/>
              <a:t>|</a:t>
            </a:r>
          </a:p>
        </p:txBody>
      </p:sp>
      <p:sp>
        <p:nvSpPr>
          <p:cNvPr id="5" name="Text Placeholder 10"/>
          <p:cNvSpPr>
            <a:spLocks noGrp="1"/>
          </p:cNvSpPr>
          <p:nvPr>
            <p:ph type="body" sz="quarter" idx="14" hasCustomPrompt="1"/>
          </p:nvPr>
        </p:nvSpPr>
        <p:spPr>
          <a:xfrm>
            <a:off x="10314096" y="2097088"/>
            <a:ext cx="1772117" cy="3444198"/>
          </a:xfrm>
          <a:prstGeom prst="rect">
            <a:avLst/>
          </a:prstGeom>
        </p:spPr>
        <p:txBody>
          <a:bodyPr/>
          <a:lstStyle>
            <a:lvl1pPr marL="0" indent="0" algn="r">
              <a:lnSpc>
                <a:spcPct val="100000"/>
              </a:lnSpc>
              <a:buNone/>
              <a:defRPr sz="1000" b="0" i="1" spc="0" baseline="0">
                <a:solidFill>
                  <a:schemeClr val="bg1">
                    <a:lumMod val="50000"/>
                  </a:schemeClr>
                </a:solidFill>
                <a:latin typeface="Open Sans" charset="0"/>
                <a:ea typeface="Open Sans" charset="0"/>
                <a:cs typeface="Open Sans" charset="0"/>
              </a:defRPr>
            </a:lvl1pPr>
          </a:lstStyle>
          <a:p>
            <a:pPr lvl="0"/>
            <a:r>
              <a:rPr lang="ru-RU"/>
              <a:t>Сноски и другие заметки</a:t>
            </a:r>
            <a:endParaRPr lang="en-US"/>
          </a:p>
        </p:txBody>
      </p:sp>
      <p:sp>
        <p:nvSpPr>
          <p:cNvPr id="12" name="Text Placeholder 9"/>
          <p:cNvSpPr>
            <a:spLocks noGrp="1"/>
          </p:cNvSpPr>
          <p:nvPr>
            <p:ph type="body" sz="quarter" idx="17" hasCustomPrompt="1"/>
          </p:nvPr>
        </p:nvSpPr>
        <p:spPr>
          <a:xfrm>
            <a:off x="1213971" y="2097088"/>
            <a:ext cx="8575675" cy="34441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i="0" baseline="0">
                <a:solidFill>
                  <a:schemeClr val="tx1">
                    <a:lumMod val="75000"/>
                    <a:lumOff val="25000"/>
                  </a:schemeClr>
                </a:solidFill>
                <a:latin typeface="Open Sans" charset="0"/>
                <a:ea typeface="Open Sans" charset="0"/>
                <a:cs typeface="Open Sans"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ru-RU"/>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a:t>
            </a: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lvl="0"/>
            <a:endParaRPr lang="en-US"/>
          </a:p>
        </p:txBody>
      </p:sp>
      <p:sp>
        <p:nvSpPr>
          <p:cNvPr id="13" name="Right Arrow 12"/>
          <p:cNvSpPr/>
          <p:nvPr userDrawn="1"/>
        </p:nvSpPr>
        <p:spPr>
          <a:xfrm>
            <a:off x="479425" y="1092340"/>
            <a:ext cx="352923" cy="17481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470917" y="5951031"/>
            <a:ext cx="176462" cy="17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p:cNvSpPr>
            <a:spLocks noGrp="1"/>
          </p:cNvSpPr>
          <p:nvPr>
            <p:ph type="body" sz="quarter" idx="11" hasCustomPrompt="1"/>
          </p:nvPr>
        </p:nvSpPr>
        <p:spPr>
          <a:xfrm>
            <a:off x="384348" y="261977"/>
            <a:ext cx="9405297" cy="277953"/>
          </a:xfrm>
          <a:prstGeom prst="rect">
            <a:avLst/>
          </a:prstGeom>
        </p:spPr>
        <p:txBody>
          <a:bodyPr/>
          <a:lstStyle>
            <a:lvl1pPr marL="0" indent="0">
              <a:lnSpc>
                <a:spcPct val="100000"/>
              </a:lnSpc>
              <a:buNone/>
              <a:defRPr sz="1600" b="1" spc="0" baseline="0">
                <a:solidFill>
                  <a:schemeClr val="tx1">
                    <a:lumMod val="65000"/>
                    <a:lumOff val="35000"/>
                  </a:schemeClr>
                </a:solidFill>
                <a:latin typeface="Open Sans" charset="0"/>
                <a:ea typeface="Open Sans" charset="0"/>
                <a:cs typeface="Open Sans" charset="0"/>
              </a:defRPr>
            </a:lvl1pPr>
          </a:lstStyle>
          <a:p>
            <a:pPr lvl="0"/>
            <a:r>
              <a:rPr lang="ru-RU"/>
              <a:t>НАЗВАНИЕ СЛАЙДА</a:t>
            </a:r>
            <a:endParaRPr lang="en-US"/>
          </a:p>
        </p:txBody>
      </p:sp>
    </p:spTree>
    <p:extLst>
      <p:ext uri="{BB962C8B-B14F-4D97-AF65-F5344CB8AC3E}">
        <p14:creationId xmlns:p14="http://schemas.microsoft.com/office/powerpoint/2010/main" val="1600077560"/>
      </p:ext>
    </p:extLst>
  </p:cSld>
  <p:clrMapOvr>
    <a:masterClrMapping/>
  </p:clrMapOvr>
  <p:extLst>
    <p:ext uri="{DCECCB84-F9BA-43D5-87BE-67443E8EF086}">
      <p15:sldGuideLst xmlns:p15="http://schemas.microsoft.com/office/powerpoint/2012/main">
        <p15:guide id="1" pos="302">
          <p15:clr>
            <a:srgbClr val="FBAE40"/>
          </p15:clr>
        </p15:guide>
        <p15:guide id="2" orient="horz" pos="323">
          <p15:clr>
            <a:srgbClr val="FBAE40"/>
          </p15:clr>
        </p15:guide>
        <p15:guide id="3" pos="3840">
          <p15:clr>
            <a:srgbClr val="FBAE40"/>
          </p15:clr>
        </p15:guide>
        <p15:guide id="4" pos="7537">
          <p15:clr>
            <a:srgbClr val="FBAE40"/>
          </p15:clr>
        </p15:guide>
        <p15:guide id="5" orient="horz" pos="2160">
          <p15:clr>
            <a:srgbClr val="FBAE40"/>
          </p15:clr>
        </p15:guide>
        <p15:guide id="6" orient="horz" pos="1139">
          <p15:clr>
            <a:srgbClr val="FBAE40"/>
          </p15:clr>
        </p15:guide>
        <p15:guide id="7" orient="horz" pos="1321">
          <p15:clr>
            <a:srgbClr val="FBAE40"/>
          </p15:clr>
        </p15:guide>
        <p15:guide id="8" pos="824">
          <p15:clr>
            <a:srgbClr val="FBAE40"/>
          </p15:clr>
        </p15:guide>
        <p15:guide id="9" orient="horz" pos="77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екст+иллюстрация (продолжение)">
    <p:spTree>
      <p:nvGrpSpPr>
        <p:cNvPr id="1" name=""/>
        <p:cNvGrpSpPr/>
        <p:nvPr/>
      </p:nvGrpSpPr>
      <p:grpSpPr>
        <a:xfrm>
          <a:off x="0" y="0"/>
          <a:ext cx="0" cy="0"/>
          <a:chOff x="0" y="0"/>
          <a:chExt cx="0" cy="0"/>
        </a:xfrm>
      </p:grpSpPr>
      <p:sp>
        <p:nvSpPr>
          <p:cNvPr id="4" name="Text Placeholder 10"/>
          <p:cNvSpPr>
            <a:spLocks noGrp="1"/>
          </p:cNvSpPr>
          <p:nvPr>
            <p:ph type="body" sz="quarter" idx="13" hasCustomPrompt="1"/>
          </p:nvPr>
        </p:nvSpPr>
        <p:spPr>
          <a:xfrm>
            <a:off x="10300446" y="6473194"/>
            <a:ext cx="1785767" cy="277228"/>
          </a:xfrm>
          <a:prstGeom prst="rect">
            <a:avLst/>
          </a:prstGeom>
        </p:spPr>
        <p:txBody>
          <a:bodyPr/>
          <a:lstStyle>
            <a:lvl1pPr marL="0" indent="0" algn="r">
              <a:lnSpc>
                <a:spcPct val="100000"/>
              </a:lnSpc>
              <a:buNone/>
              <a:defRPr sz="800" b="0" spc="0" baseline="0">
                <a:solidFill>
                  <a:schemeClr val="tx1"/>
                </a:solidFill>
                <a:latin typeface="Open Sans" charset="0"/>
                <a:ea typeface="Open Sans" charset="0"/>
                <a:cs typeface="Open Sans" charset="0"/>
              </a:defRPr>
            </a:lvl1pPr>
          </a:lstStyle>
          <a:p>
            <a:pPr lvl="0"/>
            <a:r>
              <a:rPr lang="ru-RU"/>
              <a:t>ДАТА </a:t>
            </a:r>
            <a:r>
              <a:rPr lang="en-US"/>
              <a:t>|</a:t>
            </a:r>
            <a:r>
              <a:rPr lang="ru-RU"/>
              <a:t>Необходимые данные</a:t>
            </a:r>
            <a:r>
              <a:rPr lang="en-US"/>
              <a:t>|</a:t>
            </a:r>
          </a:p>
        </p:txBody>
      </p:sp>
      <p:sp>
        <p:nvSpPr>
          <p:cNvPr id="5" name="Text Placeholder 10"/>
          <p:cNvSpPr>
            <a:spLocks noGrp="1"/>
          </p:cNvSpPr>
          <p:nvPr>
            <p:ph type="body" sz="quarter" idx="14" hasCustomPrompt="1"/>
          </p:nvPr>
        </p:nvSpPr>
        <p:spPr>
          <a:xfrm>
            <a:off x="10314096" y="2097088"/>
            <a:ext cx="1772117" cy="3444198"/>
          </a:xfrm>
          <a:prstGeom prst="rect">
            <a:avLst/>
          </a:prstGeom>
        </p:spPr>
        <p:txBody>
          <a:bodyPr/>
          <a:lstStyle>
            <a:lvl1pPr marL="0" indent="0" algn="r">
              <a:lnSpc>
                <a:spcPct val="100000"/>
              </a:lnSpc>
              <a:buNone/>
              <a:defRPr sz="1000" b="0" i="1" spc="0" baseline="0">
                <a:solidFill>
                  <a:schemeClr val="bg1">
                    <a:lumMod val="50000"/>
                  </a:schemeClr>
                </a:solidFill>
                <a:latin typeface="Open Sans" charset="0"/>
                <a:ea typeface="Open Sans" charset="0"/>
                <a:cs typeface="Open Sans" charset="0"/>
              </a:defRPr>
            </a:lvl1pPr>
          </a:lstStyle>
          <a:p>
            <a:pPr lvl="0"/>
            <a:r>
              <a:rPr lang="ru-RU"/>
              <a:t>Сноски и другие заметки</a:t>
            </a:r>
            <a:endParaRPr lang="en-US"/>
          </a:p>
        </p:txBody>
      </p:sp>
      <p:sp>
        <p:nvSpPr>
          <p:cNvPr id="6" name="Rectangle 5"/>
          <p:cNvSpPr/>
          <p:nvPr userDrawn="1"/>
        </p:nvSpPr>
        <p:spPr>
          <a:xfrm>
            <a:off x="1" y="3429000"/>
            <a:ext cx="3429000" cy="3429000"/>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308100" y="2097088"/>
            <a:ext cx="3621088" cy="3603879"/>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5"/>
          </p:nvPr>
        </p:nvSpPr>
        <p:spPr>
          <a:xfrm>
            <a:off x="1411289" y="2205319"/>
            <a:ext cx="3403600" cy="3402106"/>
          </a:xfrm>
          <a:prstGeom prst="rect">
            <a:avLst/>
          </a:prstGeom>
        </p:spPr>
        <p:txBody>
          <a:bodyPr/>
          <a:lstStyle/>
          <a:p>
            <a:endParaRPr lang="en-US"/>
          </a:p>
        </p:txBody>
      </p:sp>
      <p:sp>
        <p:nvSpPr>
          <p:cNvPr id="10" name="Text Placeholder 9"/>
          <p:cNvSpPr>
            <a:spLocks noGrp="1"/>
          </p:cNvSpPr>
          <p:nvPr>
            <p:ph type="body" sz="quarter" idx="17" hasCustomPrompt="1"/>
          </p:nvPr>
        </p:nvSpPr>
        <p:spPr>
          <a:xfrm>
            <a:off x="5200650" y="2097088"/>
            <a:ext cx="4588996" cy="34441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i="0" baseline="0">
                <a:solidFill>
                  <a:schemeClr val="tx1">
                    <a:lumMod val="75000"/>
                    <a:lumOff val="25000"/>
                  </a:schemeClr>
                </a:solidFill>
                <a:latin typeface="Open Sans" charset="0"/>
                <a:ea typeface="Open Sans" charset="0"/>
                <a:cs typeface="Open Sans"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ru-RU"/>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a:t>
            </a: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lvl="0"/>
            <a:endParaRPr lang="en-US"/>
          </a:p>
        </p:txBody>
      </p:sp>
      <p:sp>
        <p:nvSpPr>
          <p:cNvPr id="13" name="Right Arrow 12"/>
          <p:cNvSpPr/>
          <p:nvPr userDrawn="1"/>
        </p:nvSpPr>
        <p:spPr>
          <a:xfrm>
            <a:off x="5274021" y="1099155"/>
            <a:ext cx="352923" cy="17481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470917" y="5951031"/>
            <a:ext cx="176462" cy="176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0"/>
          <p:cNvSpPr>
            <a:spLocks noGrp="1"/>
          </p:cNvSpPr>
          <p:nvPr>
            <p:ph type="body" sz="quarter" idx="11" hasCustomPrompt="1"/>
          </p:nvPr>
        </p:nvSpPr>
        <p:spPr>
          <a:xfrm>
            <a:off x="384348" y="261977"/>
            <a:ext cx="9405297" cy="277953"/>
          </a:xfrm>
          <a:prstGeom prst="rect">
            <a:avLst/>
          </a:prstGeom>
        </p:spPr>
        <p:txBody>
          <a:bodyPr/>
          <a:lstStyle>
            <a:lvl1pPr marL="0" indent="0">
              <a:lnSpc>
                <a:spcPct val="100000"/>
              </a:lnSpc>
              <a:buNone/>
              <a:defRPr sz="1600" b="1" spc="0" baseline="0">
                <a:solidFill>
                  <a:schemeClr val="tx1">
                    <a:lumMod val="65000"/>
                    <a:lumOff val="35000"/>
                  </a:schemeClr>
                </a:solidFill>
                <a:latin typeface="Open Sans" charset="0"/>
                <a:ea typeface="Open Sans" charset="0"/>
                <a:cs typeface="Open Sans" charset="0"/>
              </a:defRPr>
            </a:lvl1pPr>
          </a:lstStyle>
          <a:p>
            <a:pPr lvl="0"/>
            <a:r>
              <a:rPr lang="ru-RU"/>
              <a:t>НАЗВАНИЕ СЛАЙДА</a:t>
            </a:r>
            <a:endParaRPr lang="en-US"/>
          </a:p>
        </p:txBody>
      </p:sp>
    </p:spTree>
    <p:extLst>
      <p:ext uri="{BB962C8B-B14F-4D97-AF65-F5344CB8AC3E}">
        <p14:creationId xmlns:p14="http://schemas.microsoft.com/office/powerpoint/2010/main" val="1419170162"/>
      </p:ext>
    </p:extLst>
  </p:cSld>
  <p:clrMapOvr>
    <a:masterClrMapping/>
  </p:clrMapOvr>
  <p:extLst>
    <p:ext uri="{DCECCB84-F9BA-43D5-87BE-67443E8EF086}">
      <p15:sldGuideLst xmlns:p15="http://schemas.microsoft.com/office/powerpoint/2012/main">
        <p15:guide id="1" pos="3840">
          <p15:clr>
            <a:srgbClr val="FBAE40"/>
          </p15:clr>
        </p15:guide>
        <p15:guide id="2" pos="824">
          <p15:clr>
            <a:srgbClr val="FBAE40"/>
          </p15:clr>
        </p15:guide>
        <p15:guide id="3" orient="horz" pos="2160">
          <p15:clr>
            <a:srgbClr val="FBAE40"/>
          </p15:clr>
        </p15:guide>
        <p15:guide id="4" orient="horz" pos="1321">
          <p15:clr>
            <a:srgbClr val="FBAE40"/>
          </p15:clr>
        </p15:guide>
        <p15:guide id="5" orient="horz" pos="777" userDrawn="1">
          <p15:clr>
            <a:srgbClr val="FBAE40"/>
          </p15:clr>
        </p15:guide>
        <p15:guide id="6" pos="331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лайд с текстом (размер 24)">
    <p:spTree>
      <p:nvGrpSpPr>
        <p:cNvPr id="1" name=""/>
        <p:cNvGrpSpPr/>
        <p:nvPr/>
      </p:nvGrpSpPr>
      <p:grpSpPr>
        <a:xfrm>
          <a:off x="0" y="0"/>
          <a:ext cx="0" cy="0"/>
          <a:chOff x="0" y="0"/>
          <a:chExt cx="0" cy="0"/>
        </a:xfrm>
      </p:grpSpPr>
      <p:sp>
        <p:nvSpPr>
          <p:cNvPr id="3" name="Text Placeholder 10"/>
          <p:cNvSpPr>
            <a:spLocks noGrp="1"/>
          </p:cNvSpPr>
          <p:nvPr>
            <p:ph type="body" sz="quarter" idx="13" hasCustomPrompt="1"/>
          </p:nvPr>
        </p:nvSpPr>
        <p:spPr>
          <a:xfrm>
            <a:off x="10300446" y="6473194"/>
            <a:ext cx="1785767" cy="277228"/>
          </a:xfrm>
          <a:prstGeom prst="rect">
            <a:avLst/>
          </a:prstGeom>
        </p:spPr>
        <p:txBody>
          <a:bodyPr/>
          <a:lstStyle>
            <a:lvl1pPr marL="0" indent="0" algn="r">
              <a:lnSpc>
                <a:spcPct val="100000"/>
              </a:lnSpc>
              <a:buNone/>
              <a:defRPr sz="800" b="0" spc="0" baseline="0">
                <a:solidFill>
                  <a:schemeClr val="tx1"/>
                </a:solidFill>
                <a:latin typeface="Open Sans" charset="0"/>
                <a:ea typeface="Open Sans" charset="0"/>
                <a:cs typeface="Open Sans" charset="0"/>
              </a:defRPr>
            </a:lvl1pPr>
          </a:lstStyle>
          <a:p>
            <a:pPr lvl="0"/>
            <a:r>
              <a:rPr lang="ru-RU"/>
              <a:t>ДАТА </a:t>
            </a:r>
            <a:r>
              <a:rPr lang="en-US"/>
              <a:t>|</a:t>
            </a:r>
            <a:r>
              <a:rPr lang="ru-RU"/>
              <a:t>Необходимые данные</a:t>
            </a:r>
            <a:r>
              <a:rPr lang="en-US"/>
              <a:t>|</a:t>
            </a:r>
          </a:p>
        </p:txBody>
      </p:sp>
      <p:sp>
        <p:nvSpPr>
          <p:cNvPr id="4" name="Text Placeholder 10"/>
          <p:cNvSpPr>
            <a:spLocks noGrp="1"/>
          </p:cNvSpPr>
          <p:nvPr>
            <p:ph type="body" sz="quarter" idx="14" hasCustomPrompt="1"/>
          </p:nvPr>
        </p:nvSpPr>
        <p:spPr>
          <a:xfrm>
            <a:off x="10314096" y="2097088"/>
            <a:ext cx="1772117" cy="3444198"/>
          </a:xfrm>
          <a:prstGeom prst="rect">
            <a:avLst/>
          </a:prstGeom>
        </p:spPr>
        <p:txBody>
          <a:bodyPr/>
          <a:lstStyle>
            <a:lvl1pPr marL="0" indent="0" algn="r">
              <a:lnSpc>
                <a:spcPct val="100000"/>
              </a:lnSpc>
              <a:buNone/>
              <a:defRPr sz="1000" b="0" i="1" spc="0" baseline="0">
                <a:solidFill>
                  <a:schemeClr val="bg1">
                    <a:lumMod val="50000"/>
                  </a:schemeClr>
                </a:solidFill>
                <a:latin typeface="Open Sans" charset="0"/>
                <a:ea typeface="Open Sans" charset="0"/>
                <a:cs typeface="Open Sans" charset="0"/>
              </a:defRPr>
            </a:lvl1pPr>
          </a:lstStyle>
          <a:p>
            <a:pPr lvl="0"/>
            <a:r>
              <a:rPr lang="ru-RU"/>
              <a:t>Сноски и другие заметки</a:t>
            </a:r>
            <a:endParaRPr lang="en-US"/>
          </a:p>
        </p:txBody>
      </p:sp>
      <p:sp>
        <p:nvSpPr>
          <p:cNvPr id="5" name="Text Placeholder 9"/>
          <p:cNvSpPr>
            <a:spLocks noGrp="1"/>
          </p:cNvSpPr>
          <p:nvPr>
            <p:ph type="body" sz="quarter" idx="17" hasCustomPrompt="1"/>
          </p:nvPr>
        </p:nvSpPr>
        <p:spPr>
          <a:xfrm>
            <a:off x="1213971" y="2097088"/>
            <a:ext cx="8575675" cy="34441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i="0" spc="0" baseline="0">
                <a:solidFill>
                  <a:schemeClr val="tx1">
                    <a:lumMod val="75000"/>
                    <a:lumOff val="25000"/>
                  </a:schemeClr>
                </a:solidFill>
                <a:latin typeface="Open Sans" charset="0"/>
                <a:ea typeface="Open Sans" charset="0"/>
                <a:cs typeface="Open Sans"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ru-RU"/>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a:t>
            </a: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lvl="0"/>
            <a:endParaRPr lang="en-US"/>
          </a:p>
        </p:txBody>
      </p:sp>
      <p:sp>
        <p:nvSpPr>
          <p:cNvPr id="6" name="Text Placeholder 10"/>
          <p:cNvSpPr>
            <a:spLocks noGrp="1"/>
          </p:cNvSpPr>
          <p:nvPr>
            <p:ph type="body" sz="quarter" idx="11" hasCustomPrompt="1"/>
          </p:nvPr>
        </p:nvSpPr>
        <p:spPr>
          <a:xfrm>
            <a:off x="384348" y="261977"/>
            <a:ext cx="9405297" cy="277953"/>
          </a:xfrm>
          <a:prstGeom prst="rect">
            <a:avLst/>
          </a:prstGeom>
        </p:spPr>
        <p:txBody>
          <a:bodyPr/>
          <a:lstStyle>
            <a:lvl1pPr marL="0" indent="0">
              <a:lnSpc>
                <a:spcPct val="100000"/>
              </a:lnSpc>
              <a:buNone/>
              <a:defRPr sz="1600" b="1" spc="0" baseline="0">
                <a:solidFill>
                  <a:schemeClr val="tx1">
                    <a:lumMod val="65000"/>
                    <a:lumOff val="35000"/>
                  </a:schemeClr>
                </a:solidFill>
                <a:latin typeface="Open Sans" charset="0"/>
                <a:ea typeface="Open Sans" charset="0"/>
                <a:cs typeface="Open Sans" charset="0"/>
              </a:defRPr>
            </a:lvl1pPr>
          </a:lstStyle>
          <a:p>
            <a:pPr lvl="0"/>
            <a:r>
              <a:rPr lang="ru-RU"/>
              <a:t>НАЗВАНИЕ СЛАЙДА</a:t>
            </a:r>
            <a:endParaRPr lang="en-US"/>
          </a:p>
        </p:txBody>
      </p:sp>
      <p:sp>
        <p:nvSpPr>
          <p:cNvPr id="7" name="Rectangle 6"/>
          <p:cNvSpPr/>
          <p:nvPr userDrawn="1"/>
        </p:nvSpPr>
        <p:spPr>
          <a:xfrm>
            <a:off x="479425" y="981635"/>
            <a:ext cx="826528" cy="8265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45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Слайд с иллюстрацией">
    <p:spTree>
      <p:nvGrpSpPr>
        <p:cNvPr id="1" name=""/>
        <p:cNvGrpSpPr/>
        <p:nvPr/>
      </p:nvGrpSpPr>
      <p:grpSpPr>
        <a:xfrm>
          <a:off x="0" y="0"/>
          <a:ext cx="0" cy="0"/>
          <a:chOff x="0" y="0"/>
          <a:chExt cx="0" cy="0"/>
        </a:xfrm>
      </p:grpSpPr>
      <p:sp>
        <p:nvSpPr>
          <p:cNvPr id="4" name="Text Placeholder 10"/>
          <p:cNvSpPr>
            <a:spLocks noGrp="1"/>
          </p:cNvSpPr>
          <p:nvPr>
            <p:ph type="body" sz="quarter" idx="13" hasCustomPrompt="1"/>
          </p:nvPr>
        </p:nvSpPr>
        <p:spPr>
          <a:xfrm>
            <a:off x="10300446" y="6473194"/>
            <a:ext cx="1785767" cy="277228"/>
          </a:xfrm>
          <a:prstGeom prst="rect">
            <a:avLst/>
          </a:prstGeom>
        </p:spPr>
        <p:txBody>
          <a:bodyPr/>
          <a:lstStyle>
            <a:lvl1pPr marL="0" indent="0" algn="r">
              <a:lnSpc>
                <a:spcPct val="100000"/>
              </a:lnSpc>
              <a:buNone/>
              <a:defRPr sz="800" b="0" spc="0" baseline="0">
                <a:solidFill>
                  <a:schemeClr val="tx1"/>
                </a:solidFill>
                <a:latin typeface="Open Sans" charset="0"/>
                <a:ea typeface="Open Sans" charset="0"/>
                <a:cs typeface="Open Sans" charset="0"/>
              </a:defRPr>
            </a:lvl1pPr>
          </a:lstStyle>
          <a:p>
            <a:pPr lvl="0"/>
            <a:r>
              <a:rPr lang="ru-RU"/>
              <a:t>ДАТА </a:t>
            </a:r>
            <a:r>
              <a:rPr lang="en-US"/>
              <a:t>|</a:t>
            </a:r>
            <a:r>
              <a:rPr lang="ru-RU"/>
              <a:t>Необходимые данные</a:t>
            </a:r>
            <a:r>
              <a:rPr lang="en-US"/>
              <a:t>|</a:t>
            </a:r>
          </a:p>
        </p:txBody>
      </p:sp>
      <p:sp>
        <p:nvSpPr>
          <p:cNvPr id="5" name="Text Placeholder 10"/>
          <p:cNvSpPr>
            <a:spLocks noGrp="1"/>
          </p:cNvSpPr>
          <p:nvPr>
            <p:ph type="body" sz="quarter" idx="14" hasCustomPrompt="1"/>
          </p:nvPr>
        </p:nvSpPr>
        <p:spPr>
          <a:xfrm>
            <a:off x="10314096" y="2097088"/>
            <a:ext cx="1772117" cy="3444198"/>
          </a:xfrm>
          <a:prstGeom prst="rect">
            <a:avLst/>
          </a:prstGeom>
        </p:spPr>
        <p:txBody>
          <a:bodyPr/>
          <a:lstStyle>
            <a:lvl1pPr marL="0" indent="0" algn="r">
              <a:lnSpc>
                <a:spcPct val="100000"/>
              </a:lnSpc>
              <a:buNone/>
              <a:defRPr sz="1000" b="0" i="1" spc="0" baseline="0">
                <a:solidFill>
                  <a:schemeClr val="bg1">
                    <a:lumMod val="50000"/>
                  </a:schemeClr>
                </a:solidFill>
                <a:latin typeface="Open Sans" charset="0"/>
                <a:ea typeface="Open Sans" charset="0"/>
                <a:cs typeface="Open Sans" charset="0"/>
              </a:defRPr>
            </a:lvl1pPr>
          </a:lstStyle>
          <a:p>
            <a:pPr lvl="0"/>
            <a:r>
              <a:rPr lang="ru-RU"/>
              <a:t>Сноски и другие заметки</a:t>
            </a:r>
            <a:endParaRPr lang="en-US"/>
          </a:p>
        </p:txBody>
      </p:sp>
      <p:sp>
        <p:nvSpPr>
          <p:cNvPr id="6" name="Rectangle 5"/>
          <p:cNvSpPr/>
          <p:nvPr userDrawn="1"/>
        </p:nvSpPr>
        <p:spPr>
          <a:xfrm>
            <a:off x="1" y="3429000"/>
            <a:ext cx="3429000" cy="3429000"/>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308100" y="2097088"/>
            <a:ext cx="7203888" cy="3603879"/>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5"/>
          </p:nvPr>
        </p:nvSpPr>
        <p:spPr>
          <a:xfrm>
            <a:off x="1411288" y="2205319"/>
            <a:ext cx="6992937" cy="3402106"/>
          </a:xfrm>
          <a:prstGeom prst="rect">
            <a:avLst/>
          </a:prstGeom>
        </p:spPr>
        <p:txBody>
          <a:bodyPr/>
          <a:lstStyle/>
          <a:p>
            <a:endParaRPr lang="en-US"/>
          </a:p>
        </p:txBody>
      </p:sp>
      <p:sp>
        <p:nvSpPr>
          <p:cNvPr id="10" name="Text Placeholder 10"/>
          <p:cNvSpPr>
            <a:spLocks noGrp="1"/>
          </p:cNvSpPr>
          <p:nvPr>
            <p:ph type="body" sz="quarter" idx="11" hasCustomPrompt="1"/>
          </p:nvPr>
        </p:nvSpPr>
        <p:spPr>
          <a:xfrm>
            <a:off x="384348" y="261977"/>
            <a:ext cx="9405297" cy="277953"/>
          </a:xfrm>
          <a:prstGeom prst="rect">
            <a:avLst/>
          </a:prstGeom>
        </p:spPr>
        <p:txBody>
          <a:bodyPr/>
          <a:lstStyle>
            <a:lvl1pPr marL="0" indent="0">
              <a:lnSpc>
                <a:spcPct val="100000"/>
              </a:lnSpc>
              <a:buNone/>
              <a:defRPr sz="1600" b="1" spc="0" baseline="0">
                <a:solidFill>
                  <a:schemeClr val="tx1">
                    <a:lumMod val="65000"/>
                    <a:lumOff val="35000"/>
                  </a:schemeClr>
                </a:solidFill>
                <a:latin typeface="Open Sans" charset="0"/>
                <a:ea typeface="Open Sans" charset="0"/>
                <a:cs typeface="Open Sans" charset="0"/>
              </a:defRPr>
            </a:lvl1pPr>
          </a:lstStyle>
          <a:p>
            <a:pPr lvl="0"/>
            <a:r>
              <a:rPr lang="ru-RU"/>
              <a:t>НАЗВАНИЕ СЛАЙДА</a:t>
            </a:r>
            <a:endParaRPr lang="en-US"/>
          </a:p>
        </p:txBody>
      </p:sp>
    </p:spTree>
    <p:extLst>
      <p:ext uri="{BB962C8B-B14F-4D97-AF65-F5344CB8AC3E}">
        <p14:creationId xmlns:p14="http://schemas.microsoft.com/office/powerpoint/2010/main" val="1134882282"/>
      </p:ext>
    </p:extLst>
  </p:cSld>
  <p:clrMapOvr>
    <a:masterClrMapping/>
  </p:clrMapOvr>
  <p:extLst>
    <p:ext uri="{DCECCB84-F9BA-43D5-87BE-67443E8EF086}">
      <p15:sldGuideLst xmlns:p15="http://schemas.microsoft.com/office/powerpoint/2012/main">
        <p15:guide id="1" pos="3840" userDrawn="1">
          <p15:clr>
            <a:srgbClr val="FBAE40"/>
          </p15:clr>
        </p15:guide>
        <p15:guide id="2" pos="824" userDrawn="1">
          <p15:clr>
            <a:srgbClr val="FBAE40"/>
          </p15:clr>
        </p15:guide>
        <p15:guide id="3" orient="horz" pos="2160" userDrawn="1">
          <p15:clr>
            <a:srgbClr val="FBAE40"/>
          </p15:clr>
        </p15:guide>
        <p15:guide id="4" orient="horz" pos="1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Слайд с графиком">
    <p:spTree>
      <p:nvGrpSpPr>
        <p:cNvPr id="1" name=""/>
        <p:cNvGrpSpPr/>
        <p:nvPr/>
      </p:nvGrpSpPr>
      <p:grpSpPr>
        <a:xfrm>
          <a:off x="0" y="0"/>
          <a:ext cx="0" cy="0"/>
          <a:chOff x="0" y="0"/>
          <a:chExt cx="0" cy="0"/>
        </a:xfrm>
      </p:grpSpPr>
      <p:sp>
        <p:nvSpPr>
          <p:cNvPr id="4" name="Text Placeholder 10"/>
          <p:cNvSpPr>
            <a:spLocks noGrp="1"/>
          </p:cNvSpPr>
          <p:nvPr>
            <p:ph type="body" sz="quarter" idx="13" hasCustomPrompt="1"/>
          </p:nvPr>
        </p:nvSpPr>
        <p:spPr>
          <a:xfrm>
            <a:off x="10300446" y="6473194"/>
            <a:ext cx="1785767" cy="277228"/>
          </a:xfrm>
          <a:prstGeom prst="rect">
            <a:avLst/>
          </a:prstGeom>
        </p:spPr>
        <p:txBody>
          <a:bodyPr/>
          <a:lstStyle>
            <a:lvl1pPr marL="0" indent="0" algn="r">
              <a:lnSpc>
                <a:spcPct val="100000"/>
              </a:lnSpc>
              <a:buNone/>
              <a:defRPr sz="800" b="0" spc="0" baseline="0">
                <a:solidFill>
                  <a:schemeClr val="tx1"/>
                </a:solidFill>
                <a:latin typeface="Open Sans" charset="0"/>
                <a:ea typeface="Open Sans" charset="0"/>
                <a:cs typeface="Open Sans" charset="0"/>
              </a:defRPr>
            </a:lvl1pPr>
          </a:lstStyle>
          <a:p>
            <a:pPr lvl="0"/>
            <a:r>
              <a:rPr lang="ru-RU"/>
              <a:t>ДАТА </a:t>
            </a:r>
            <a:r>
              <a:rPr lang="en-US"/>
              <a:t>|</a:t>
            </a:r>
            <a:r>
              <a:rPr lang="ru-RU"/>
              <a:t>Необходимые данные</a:t>
            </a:r>
            <a:r>
              <a:rPr lang="en-US"/>
              <a:t>|</a:t>
            </a:r>
          </a:p>
        </p:txBody>
      </p:sp>
      <p:sp>
        <p:nvSpPr>
          <p:cNvPr id="5" name="Text Placeholder 10"/>
          <p:cNvSpPr>
            <a:spLocks noGrp="1"/>
          </p:cNvSpPr>
          <p:nvPr>
            <p:ph type="body" sz="quarter" idx="14" hasCustomPrompt="1"/>
          </p:nvPr>
        </p:nvSpPr>
        <p:spPr>
          <a:xfrm>
            <a:off x="10314096" y="2097088"/>
            <a:ext cx="1772117" cy="3444198"/>
          </a:xfrm>
          <a:prstGeom prst="rect">
            <a:avLst/>
          </a:prstGeom>
        </p:spPr>
        <p:txBody>
          <a:bodyPr/>
          <a:lstStyle>
            <a:lvl1pPr marL="0" indent="0" algn="r">
              <a:lnSpc>
                <a:spcPct val="100000"/>
              </a:lnSpc>
              <a:buNone/>
              <a:defRPr sz="1000" b="0" i="1" spc="0" baseline="0">
                <a:solidFill>
                  <a:schemeClr val="bg1">
                    <a:lumMod val="50000"/>
                  </a:schemeClr>
                </a:solidFill>
                <a:latin typeface="Open Sans" charset="0"/>
                <a:ea typeface="Open Sans" charset="0"/>
                <a:cs typeface="Open Sans" charset="0"/>
              </a:defRPr>
            </a:lvl1pPr>
          </a:lstStyle>
          <a:p>
            <a:pPr lvl="0"/>
            <a:r>
              <a:rPr lang="ru-RU"/>
              <a:t>Сноски и другие заметки</a:t>
            </a:r>
            <a:endParaRPr lang="en-US"/>
          </a:p>
        </p:txBody>
      </p:sp>
      <p:sp>
        <p:nvSpPr>
          <p:cNvPr id="7" name="Chart Placeholder 6"/>
          <p:cNvSpPr>
            <a:spLocks noGrp="1"/>
          </p:cNvSpPr>
          <p:nvPr>
            <p:ph type="chart" sz="quarter" idx="15"/>
          </p:nvPr>
        </p:nvSpPr>
        <p:spPr>
          <a:xfrm>
            <a:off x="1308100" y="2097088"/>
            <a:ext cx="7715250" cy="3444199"/>
          </a:xfrm>
          <a:prstGeom prst="rect">
            <a:avLst/>
          </a:prstGeom>
        </p:spPr>
        <p:txBody>
          <a:bodyPr/>
          <a:lstStyle/>
          <a:p>
            <a:endParaRPr lang="en-US"/>
          </a:p>
        </p:txBody>
      </p:sp>
      <p:sp>
        <p:nvSpPr>
          <p:cNvPr id="8" name="Text Placeholder 10"/>
          <p:cNvSpPr>
            <a:spLocks noGrp="1"/>
          </p:cNvSpPr>
          <p:nvPr>
            <p:ph type="body" sz="quarter" idx="11" hasCustomPrompt="1"/>
          </p:nvPr>
        </p:nvSpPr>
        <p:spPr>
          <a:xfrm>
            <a:off x="384348" y="261977"/>
            <a:ext cx="9405297" cy="277953"/>
          </a:xfrm>
          <a:prstGeom prst="rect">
            <a:avLst/>
          </a:prstGeom>
        </p:spPr>
        <p:txBody>
          <a:bodyPr/>
          <a:lstStyle>
            <a:lvl1pPr marL="0" indent="0">
              <a:lnSpc>
                <a:spcPct val="100000"/>
              </a:lnSpc>
              <a:buNone/>
              <a:defRPr sz="1600" b="1" spc="0" baseline="0">
                <a:solidFill>
                  <a:schemeClr val="tx1">
                    <a:lumMod val="65000"/>
                    <a:lumOff val="35000"/>
                  </a:schemeClr>
                </a:solidFill>
                <a:latin typeface="Open Sans" charset="0"/>
                <a:ea typeface="Open Sans" charset="0"/>
                <a:cs typeface="Open Sans" charset="0"/>
              </a:defRPr>
            </a:lvl1pPr>
          </a:lstStyle>
          <a:p>
            <a:pPr lvl="0"/>
            <a:r>
              <a:rPr lang="ru-RU"/>
              <a:t>НАЗВАНИЕ СЛАЙДА</a:t>
            </a:r>
            <a:endParaRPr lang="en-US"/>
          </a:p>
        </p:txBody>
      </p:sp>
    </p:spTree>
    <p:extLst>
      <p:ext uri="{BB962C8B-B14F-4D97-AF65-F5344CB8AC3E}">
        <p14:creationId xmlns:p14="http://schemas.microsoft.com/office/powerpoint/2010/main" val="16760920"/>
      </p:ext>
    </p:extLst>
  </p:cSld>
  <p:clrMapOvr>
    <a:masterClrMapping/>
  </p:clrMapOvr>
  <p:extLst>
    <p:ext uri="{DCECCB84-F9BA-43D5-87BE-67443E8EF086}">
      <p15:sldGuideLst xmlns:p15="http://schemas.microsoft.com/office/powerpoint/2012/main">
        <p15:guide id="1" pos="5677" userDrawn="1">
          <p15:clr>
            <a:srgbClr val="FBAE40"/>
          </p15:clr>
        </p15:guide>
        <p15:guide id="2" pos="8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Слайд с диаграмой колонна">
    <p:spTree>
      <p:nvGrpSpPr>
        <p:cNvPr id="1" name=""/>
        <p:cNvGrpSpPr/>
        <p:nvPr/>
      </p:nvGrpSpPr>
      <p:grpSpPr>
        <a:xfrm>
          <a:off x="0" y="0"/>
          <a:ext cx="0" cy="0"/>
          <a:chOff x="0" y="0"/>
          <a:chExt cx="0" cy="0"/>
        </a:xfrm>
      </p:grpSpPr>
      <p:sp>
        <p:nvSpPr>
          <p:cNvPr id="4" name="Text Placeholder 10"/>
          <p:cNvSpPr>
            <a:spLocks noGrp="1"/>
          </p:cNvSpPr>
          <p:nvPr>
            <p:ph type="body" sz="quarter" idx="13" hasCustomPrompt="1"/>
          </p:nvPr>
        </p:nvSpPr>
        <p:spPr>
          <a:xfrm>
            <a:off x="10300446" y="6473194"/>
            <a:ext cx="1785767" cy="277228"/>
          </a:xfrm>
          <a:prstGeom prst="rect">
            <a:avLst/>
          </a:prstGeom>
        </p:spPr>
        <p:txBody>
          <a:bodyPr/>
          <a:lstStyle>
            <a:lvl1pPr marL="0" indent="0" algn="r">
              <a:lnSpc>
                <a:spcPct val="100000"/>
              </a:lnSpc>
              <a:buNone/>
              <a:defRPr sz="800" b="0" spc="0" baseline="0">
                <a:solidFill>
                  <a:schemeClr val="tx1"/>
                </a:solidFill>
                <a:latin typeface="Open Sans" charset="0"/>
                <a:ea typeface="Open Sans" charset="0"/>
                <a:cs typeface="Open Sans" charset="0"/>
              </a:defRPr>
            </a:lvl1pPr>
          </a:lstStyle>
          <a:p>
            <a:pPr lvl="0"/>
            <a:r>
              <a:rPr lang="ru-RU"/>
              <a:t>ДАТА </a:t>
            </a:r>
            <a:r>
              <a:rPr lang="en-US"/>
              <a:t>|</a:t>
            </a:r>
            <a:r>
              <a:rPr lang="ru-RU"/>
              <a:t>Необходимые данные</a:t>
            </a:r>
            <a:r>
              <a:rPr lang="en-US"/>
              <a:t>|</a:t>
            </a:r>
          </a:p>
        </p:txBody>
      </p:sp>
      <p:sp>
        <p:nvSpPr>
          <p:cNvPr id="5" name="Text Placeholder 10"/>
          <p:cNvSpPr>
            <a:spLocks noGrp="1"/>
          </p:cNvSpPr>
          <p:nvPr>
            <p:ph type="body" sz="quarter" idx="14" hasCustomPrompt="1"/>
          </p:nvPr>
        </p:nvSpPr>
        <p:spPr>
          <a:xfrm>
            <a:off x="10314096" y="2097088"/>
            <a:ext cx="1772117" cy="3444198"/>
          </a:xfrm>
          <a:prstGeom prst="rect">
            <a:avLst/>
          </a:prstGeom>
        </p:spPr>
        <p:txBody>
          <a:bodyPr/>
          <a:lstStyle>
            <a:lvl1pPr marL="0" indent="0" algn="r">
              <a:lnSpc>
                <a:spcPct val="100000"/>
              </a:lnSpc>
              <a:buNone/>
              <a:defRPr sz="1000" b="0" i="1" spc="0" baseline="0">
                <a:solidFill>
                  <a:schemeClr val="bg1">
                    <a:lumMod val="50000"/>
                  </a:schemeClr>
                </a:solidFill>
                <a:latin typeface="Open Sans" charset="0"/>
                <a:ea typeface="Open Sans" charset="0"/>
                <a:cs typeface="Open Sans" charset="0"/>
              </a:defRPr>
            </a:lvl1pPr>
          </a:lstStyle>
          <a:p>
            <a:pPr lvl="0"/>
            <a:r>
              <a:rPr lang="ru-RU"/>
              <a:t>Сноски и другие заметки</a:t>
            </a:r>
            <a:endParaRPr lang="en-US"/>
          </a:p>
        </p:txBody>
      </p:sp>
      <p:sp>
        <p:nvSpPr>
          <p:cNvPr id="7" name="Chart Placeholder 6"/>
          <p:cNvSpPr>
            <a:spLocks noGrp="1"/>
          </p:cNvSpPr>
          <p:nvPr>
            <p:ph type="chart" sz="quarter" idx="15"/>
          </p:nvPr>
        </p:nvSpPr>
        <p:spPr>
          <a:xfrm>
            <a:off x="716692" y="988542"/>
            <a:ext cx="9440562" cy="5572896"/>
          </a:xfrm>
          <a:prstGeom prst="rect">
            <a:avLst/>
          </a:prstGeom>
        </p:spPr>
        <p:txBody>
          <a:bodyPr/>
          <a:lstStyle/>
          <a:p>
            <a:endParaRPr lang="en-US"/>
          </a:p>
        </p:txBody>
      </p:sp>
      <p:sp>
        <p:nvSpPr>
          <p:cNvPr id="8" name="Text Placeholder 10"/>
          <p:cNvSpPr>
            <a:spLocks noGrp="1"/>
          </p:cNvSpPr>
          <p:nvPr>
            <p:ph type="body" sz="quarter" idx="11" hasCustomPrompt="1"/>
          </p:nvPr>
        </p:nvSpPr>
        <p:spPr>
          <a:xfrm>
            <a:off x="384348" y="261977"/>
            <a:ext cx="9405297" cy="277953"/>
          </a:xfrm>
          <a:prstGeom prst="rect">
            <a:avLst/>
          </a:prstGeom>
        </p:spPr>
        <p:txBody>
          <a:bodyPr/>
          <a:lstStyle>
            <a:lvl1pPr marL="0" indent="0">
              <a:lnSpc>
                <a:spcPct val="100000"/>
              </a:lnSpc>
              <a:buNone/>
              <a:defRPr sz="1600" b="1" spc="0" baseline="0">
                <a:solidFill>
                  <a:schemeClr val="tx1">
                    <a:lumMod val="65000"/>
                    <a:lumOff val="35000"/>
                  </a:schemeClr>
                </a:solidFill>
                <a:latin typeface="Open Sans" charset="0"/>
                <a:ea typeface="Open Sans" charset="0"/>
                <a:cs typeface="Open Sans" charset="0"/>
              </a:defRPr>
            </a:lvl1pPr>
          </a:lstStyle>
          <a:p>
            <a:pPr lvl="0"/>
            <a:r>
              <a:rPr lang="ru-RU"/>
              <a:t>НАЗВАНИЕ СЛАЙДА</a:t>
            </a:r>
            <a:endParaRPr lang="en-US"/>
          </a:p>
        </p:txBody>
      </p:sp>
    </p:spTree>
    <p:extLst>
      <p:ext uri="{BB962C8B-B14F-4D97-AF65-F5344CB8AC3E}">
        <p14:creationId xmlns:p14="http://schemas.microsoft.com/office/powerpoint/2010/main" val="113313866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Слайд с радиальной диаграмой">
    <p:spTree>
      <p:nvGrpSpPr>
        <p:cNvPr id="1" name=""/>
        <p:cNvGrpSpPr/>
        <p:nvPr/>
      </p:nvGrpSpPr>
      <p:grpSpPr>
        <a:xfrm>
          <a:off x="0" y="0"/>
          <a:ext cx="0" cy="0"/>
          <a:chOff x="0" y="0"/>
          <a:chExt cx="0" cy="0"/>
        </a:xfrm>
      </p:grpSpPr>
      <p:sp>
        <p:nvSpPr>
          <p:cNvPr id="4" name="Text Placeholder 10"/>
          <p:cNvSpPr>
            <a:spLocks noGrp="1"/>
          </p:cNvSpPr>
          <p:nvPr>
            <p:ph type="body" sz="quarter" idx="13" hasCustomPrompt="1"/>
          </p:nvPr>
        </p:nvSpPr>
        <p:spPr>
          <a:xfrm>
            <a:off x="10300446" y="6473194"/>
            <a:ext cx="1785767" cy="277228"/>
          </a:xfrm>
          <a:prstGeom prst="rect">
            <a:avLst/>
          </a:prstGeom>
        </p:spPr>
        <p:txBody>
          <a:bodyPr/>
          <a:lstStyle>
            <a:lvl1pPr marL="0" indent="0" algn="r">
              <a:lnSpc>
                <a:spcPct val="100000"/>
              </a:lnSpc>
              <a:buNone/>
              <a:defRPr sz="800" b="0" spc="0" baseline="0">
                <a:solidFill>
                  <a:schemeClr val="tx1"/>
                </a:solidFill>
                <a:latin typeface="Open Sans" charset="0"/>
                <a:ea typeface="Open Sans" charset="0"/>
                <a:cs typeface="Open Sans" charset="0"/>
              </a:defRPr>
            </a:lvl1pPr>
          </a:lstStyle>
          <a:p>
            <a:pPr lvl="0"/>
            <a:r>
              <a:rPr lang="ru-RU"/>
              <a:t>ДАТА </a:t>
            </a:r>
            <a:r>
              <a:rPr lang="en-US"/>
              <a:t>|</a:t>
            </a:r>
            <a:r>
              <a:rPr lang="ru-RU"/>
              <a:t>Необходимые данные</a:t>
            </a:r>
            <a:r>
              <a:rPr lang="en-US"/>
              <a:t>|</a:t>
            </a:r>
          </a:p>
        </p:txBody>
      </p:sp>
      <p:sp>
        <p:nvSpPr>
          <p:cNvPr id="7" name="Chart Placeholder 6"/>
          <p:cNvSpPr>
            <a:spLocks noGrp="1"/>
          </p:cNvSpPr>
          <p:nvPr>
            <p:ph type="chart" sz="quarter" idx="15"/>
          </p:nvPr>
        </p:nvSpPr>
        <p:spPr>
          <a:xfrm>
            <a:off x="494271" y="1933114"/>
            <a:ext cx="3793524" cy="3608172"/>
          </a:xfrm>
          <a:prstGeom prst="rect">
            <a:avLst/>
          </a:prstGeom>
        </p:spPr>
        <p:txBody>
          <a:bodyPr/>
          <a:lstStyle/>
          <a:p>
            <a:endParaRPr lang="en-US"/>
          </a:p>
        </p:txBody>
      </p:sp>
      <p:sp>
        <p:nvSpPr>
          <p:cNvPr id="8" name="Text Placeholder 10"/>
          <p:cNvSpPr>
            <a:spLocks noGrp="1"/>
          </p:cNvSpPr>
          <p:nvPr>
            <p:ph type="body" sz="quarter" idx="11" hasCustomPrompt="1"/>
          </p:nvPr>
        </p:nvSpPr>
        <p:spPr>
          <a:xfrm>
            <a:off x="384348" y="261977"/>
            <a:ext cx="9405297" cy="277953"/>
          </a:xfrm>
          <a:prstGeom prst="rect">
            <a:avLst/>
          </a:prstGeom>
        </p:spPr>
        <p:txBody>
          <a:bodyPr/>
          <a:lstStyle>
            <a:lvl1pPr marL="0" indent="0">
              <a:lnSpc>
                <a:spcPct val="100000"/>
              </a:lnSpc>
              <a:buNone/>
              <a:defRPr sz="1600" b="1" spc="0" baseline="0">
                <a:solidFill>
                  <a:schemeClr val="tx1">
                    <a:lumMod val="65000"/>
                    <a:lumOff val="35000"/>
                  </a:schemeClr>
                </a:solidFill>
                <a:latin typeface="Open Sans" charset="0"/>
                <a:ea typeface="Open Sans" charset="0"/>
                <a:cs typeface="Open Sans" charset="0"/>
              </a:defRPr>
            </a:lvl1pPr>
          </a:lstStyle>
          <a:p>
            <a:pPr lvl="0"/>
            <a:r>
              <a:rPr lang="ru-RU"/>
              <a:t>НАЗВАНИЕ СЛАЙДА</a:t>
            </a:r>
            <a:endParaRPr lang="en-US"/>
          </a:p>
        </p:txBody>
      </p:sp>
      <p:sp>
        <p:nvSpPr>
          <p:cNvPr id="6" name="Chart Placeholder 6"/>
          <p:cNvSpPr>
            <a:spLocks noGrp="1"/>
          </p:cNvSpPr>
          <p:nvPr>
            <p:ph type="chart" sz="quarter" idx="16"/>
          </p:nvPr>
        </p:nvSpPr>
        <p:spPr>
          <a:xfrm>
            <a:off x="3805882" y="1933114"/>
            <a:ext cx="3793524" cy="3608172"/>
          </a:xfrm>
          <a:prstGeom prst="rect">
            <a:avLst/>
          </a:prstGeom>
        </p:spPr>
        <p:txBody>
          <a:bodyPr/>
          <a:lstStyle/>
          <a:p>
            <a:endParaRPr lang="en-US"/>
          </a:p>
        </p:txBody>
      </p:sp>
      <p:sp>
        <p:nvSpPr>
          <p:cNvPr id="9" name="Chart Placeholder 6"/>
          <p:cNvSpPr>
            <a:spLocks noGrp="1"/>
          </p:cNvSpPr>
          <p:nvPr>
            <p:ph type="chart" sz="quarter" idx="17"/>
          </p:nvPr>
        </p:nvSpPr>
        <p:spPr>
          <a:xfrm>
            <a:off x="7117493" y="1933114"/>
            <a:ext cx="3793524" cy="3608172"/>
          </a:xfrm>
          <a:prstGeom prst="rect">
            <a:avLst/>
          </a:prstGeom>
        </p:spPr>
        <p:txBody>
          <a:bodyPr/>
          <a:lstStyle/>
          <a:p>
            <a:endParaRPr lang="en-US"/>
          </a:p>
        </p:txBody>
      </p:sp>
    </p:spTree>
    <p:extLst>
      <p:ext uri="{BB962C8B-B14F-4D97-AF65-F5344CB8AC3E}">
        <p14:creationId xmlns:p14="http://schemas.microsoft.com/office/powerpoint/2010/main" val="104501119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Слайд с таблицей">
    <p:spTree>
      <p:nvGrpSpPr>
        <p:cNvPr id="1" name=""/>
        <p:cNvGrpSpPr/>
        <p:nvPr/>
      </p:nvGrpSpPr>
      <p:grpSpPr>
        <a:xfrm>
          <a:off x="0" y="0"/>
          <a:ext cx="0" cy="0"/>
          <a:chOff x="0" y="0"/>
          <a:chExt cx="0" cy="0"/>
        </a:xfrm>
      </p:grpSpPr>
      <p:sp>
        <p:nvSpPr>
          <p:cNvPr id="7" name="Table Placeholder 6"/>
          <p:cNvSpPr>
            <a:spLocks noGrp="1"/>
          </p:cNvSpPr>
          <p:nvPr>
            <p:ph type="tbl" sz="quarter" idx="15"/>
          </p:nvPr>
        </p:nvSpPr>
        <p:spPr>
          <a:xfrm>
            <a:off x="1308100" y="2097088"/>
            <a:ext cx="8482013" cy="3444875"/>
          </a:xfrm>
          <a:prstGeom prst="rect">
            <a:avLst/>
          </a:prstGeom>
        </p:spPr>
        <p:txBody>
          <a:bodyPr/>
          <a:lstStyle/>
          <a:p>
            <a:endParaRPr lang="en-US"/>
          </a:p>
        </p:txBody>
      </p:sp>
      <p:sp>
        <p:nvSpPr>
          <p:cNvPr id="4" name="Text Placeholder 10"/>
          <p:cNvSpPr>
            <a:spLocks noGrp="1"/>
          </p:cNvSpPr>
          <p:nvPr>
            <p:ph type="body" sz="quarter" idx="13" hasCustomPrompt="1"/>
          </p:nvPr>
        </p:nvSpPr>
        <p:spPr>
          <a:xfrm>
            <a:off x="10300446" y="6473194"/>
            <a:ext cx="1785767" cy="277228"/>
          </a:xfrm>
          <a:prstGeom prst="rect">
            <a:avLst/>
          </a:prstGeom>
        </p:spPr>
        <p:txBody>
          <a:bodyPr/>
          <a:lstStyle>
            <a:lvl1pPr marL="0" indent="0" algn="r">
              <a:lnSpc>
                <a:spcPct val="100000"/>
              </a:lnSpc>
              <a:buNone/>
              <a:defRPr sz="800" b="0" spc="0" baseline="0">
                <a:solidFill>
                  <a:schemeClr val="tx1"/>
                </a:solidFill>
                <a:latin typeface="Open Sans" charset="0"/>
                <a:ea typeface="Open Sans" charset="0"/>
                <a:cs typeface="Open Sans" charset="0"/>
              </a:defRPr>
            </a:lvl1pPr>
          </a:lstStyle>
          <a:p>
            <a:pPr lvl="0"/>
            <a:r>
              <a:rPr lang="ru-RU"/>
              <a:t>ДАТА </a:t>
            </a:r>
            <a:r>
              <a:rPr lang="en-US"/>
              <a:t>|</a:t>
            </a:r>
            <a:r>
              <a:rPr lang="ru-RU"/>
              <a:t>Необходимые данные</a:t>
            </a:r>
            <a:r>
              <a:rPr lang="en-US"/>
              <a:t>|</a:t>
            </a:r>
          </a:p>
        </p:txBody>
      </p:sp>
      <p:sp>
        <p:nvSpPr>
          <p:cNvPr id="5" name="Text Placeholder 10"/>
          <p:cNvSpPr>
            <a:spLocks noGrp="1"/>
          </p:cNvSpPr>
          <p:nvPr>
            <p:ph type="body" sz="quarter" idx="14" hasCustomPrompt="1"/>
          </p:nvPr>
        </p:nvSpPr>
        <p:spPr>
          <a:xfrm>
            <a:off x="10314096" y="2097088"/>
            <a:ext cx="1772117" cy="3444198"/>
          </a:xfrm>
          <a:prstGeom prst="rect">
            <a:avLst/>
          </a:prstGeom>
        </p:spPr>
        <p:txBody>
          <a:bodyPr/>
          <a:lstStyle>
            <a:lvl1pPr marL="0" indent="0" algn="r">
              <a:lnSpc>
                <a:spcPct val="100000"/>
              </a:lnSpc>
              <a:buNone/>
              <a:defRPr sz="1000" b="0" i="1" spc="0" baseline="0">
                <a:solidFill>
                  <a:schemeClr val="bg1">
                    <a:lumMod val="50000"/>
                  </a:schemeClr>
                </a:solidFill>
                <a:latin typeface="Open Sans" charset="0"/>
                <a:ea typeface="Open Sans" charset="0"/>
                <a:cs typeface="Open Sans" charset="0"/>
              </a:defRPr>
            </a:lvl1pPr>
          </a:lstStyle>
          <a:p>
            <a:pPr lvl="0"/>
            <a:r>
              <a:rPr lang="ru-RU"/>
              <a:t>Сноски и другие заметки</a:t>
            </a:r>
            <a:endParaRPr lang="en-US"/>
          </a:p>
        </p:txBody>
      </p:sp>
      <p:sp>
        <p:nvSpPr>
          <p:cNvPr id="6" name="Text Placeholder 10"/>
          <p:cNvSpPr>
            <a:spLocks noGrp="1"/>
          </p:cNvSpPr>
          <p:nvPr>
            <p:ph type="body" sz="quarter" idx="11" hasCustomPrompt="1"/>
          </p:nvPr>
        </p:nvSpPr>
        <p:spPr>
          <a:xfrm>
            <a:off x="384348" y="261977"/>
            <a:ext cx="9405297" cy="277953"/>
          </a:xfrm>
          <a:prstGeom prst="rect">
            <a:avLst/>
          </a:prstGeom>
        </p:spPr>
        <p:txBody>
          <a:bodyPr/>
          <a:lstStyle>
            <a:lvl1pPr marL="0" indent="0">
              <a:lnSpc>
                <a:spcPct val="100000"/>
              </a:lnSpc>
              <a:buNone/>
              <a:defRPr sz="1600" b="1" spc="0" baseline="0">
                <a:solidFill>
                  <a:schemeClr val="tx1">
                    <a:lumMod val="65000"/>
                    <a:lumOff val="35000"/>
                  </a:schemeClr>
                </a:solidFill>
                <a:latin typeface="Open Sans" charset="0"/>
                <a:ea typeface="Open Sans" charset="0"/>
                <a:cs typeface="Open Sans" charset="0"/>
              </a:defRPr>
            </a:lvl1pPr>
          </a:lstStyle>
          <a:p>
            <a:pPr lvl="0"/>
            <a:r>
              <a:rPr lang="ru-RU"/>
              <a:t>НАЗВАНИЕ СЛАЙДА</a:t>
            </a:r>
            <a:endParaRPr lang="en-US"/>
          </a:p>
        </p:txBody>
      </p:sp>
    </p:spTree>
    <p:extLst>
      <p:ext uri="{BB962C8B-B14F-4D97-AF65-F5344CB8AC3E}">
        <p14:creationId xmlns:p14="http://schemas.microsoft.com/office/powerpoint/2010/main" val="299756274"/>
      </p:ext>
    </p:extLst>
  </p:cSld>
  <p:clrMapOvr>
    <a:masterClrMapping/>
  </p:clrMapOvr>
  <p:extLst>
    <p:ext uri="{DCECCB84-F9BA-43D5-87BE-67443E8EF086}">
      <p15:sldGuideLst xmlns:p15="http://schemas.microsoft.com/office/powerpoint/2012/main">
        <p15:guide id="1" pos="824">
          <p15:clr>
            <a:srgbClr val="FBAE40"/>
          </p15:clr>
        </p15:guide>
        <p15:guide id="2" pos="61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Слайд с большой таблицей">
    <p:spTree>
      <p:nvGrpSpPr>
        <p:cNvPr id="1" name=""/>
        <p:cNvGrpSpPr/>
        <p:nvPr/>
      </p:nvGrpSpPr>
      <p:grpSpPr>
        <a:xfrm>
          <a:off x="0" y="0"/>
          <a:ext cx="0" cy="0"/>
          <a:chOff x="0" y="0"/>
          <a:chExt cx="0" cy="0"/>
        </a:xfrm>
      </p:grpSpPr>
      <p:sp>
        <p:nvSpPr>
          <p:cNvPr id="4" name="Text Placeholder 10"/>
          <p:cNvSpPr>
            <a:spLocks noGrp="1"/>
          </p:cNvSpPr>
          <p:nvPr>
            <p:ph type="body" sz="quarter" idx="13" hasCustomPrompt="1"/>
          </p:nvPr>
        </p:nvSpPr>
        <p:spPr>
          <a:xfrm>
            <a:off x="10300446" y="6473194"/>
            <a:ext cx="1785767" cy="277228"/>
          </a:xfrm>
          <a:prstGeom prst="rect">
            <a:avLst/>
          </a:prstGeom>
        </p:spPr>
        <p:txBody>
          <a:bodyPr/>
          <a:lstStyle>
            <a:lvl1pPr marL="0" indent="0" algn="r">
              <a:lnSpc>
                <a:spcPct val="100000"/>
              </a:lnSpc>
              <a:buNone/>
              <a:defRPr sz="800" b="0" spc="0" baseline="0">
                <a:solidFill>
                  <a:schemeClr val="tx1"/>
                </a:solidFill>
                <a:latin typeface="Open Sans" charset="0"/>
                <a:ea typeface="Open Sans" charset="0"/>
                <a:cs typeface="Open Sans" charset="0"/>
              </a:defRPr>
            </a:lvl1pPr>
          </a:lstStyle>
          <a:p>
            <a:pPr lvl="0"/>
            <a:r>
              <a:rPr lang="ru-RU"/>
              <a:t>ДАТА </a:t>
            </a:r>
            <a:r>
              <a:rPr lang="en-US"/>
              <a:t>|</a:t>
            </a:r>
            <a:r>
              <a:rPr lang="ru-RU"/>
              <a:t>Необходимые данные</a:t>
            </a:r>
            <a:r>
              <a:rPr lang="en-US"/>
              <a:t>|</a:t>
            </a:r>
          </a:p>
        </p:txBody>
      </p:sp>
      <p:sp>
        <p:nvSpPr>
          <p:cNvPr id="5" name="Text Placeholder 10"/>
          <p:cNvSpPr>
            <a:spLocks noGrp="1"/>
          </p:cNvSpPr>
          <p:nvPr>
            <p:ph type="body" sz="quarter" idx="14" hasCustomPrompt="1"/>
          </p:nvPr>
        </p:nvSpPr>
        <p:spPr>
          <a:xfrm>
            <a:off x="10314096" y="2097088"/>
            <a:ext cx="1772117" cy="3444198"/>
          </a:xfrm>
          <a:prstGeom prst="rect">
            <a:avLst/>
          </a:prstGeom>
        </p:spPr>
        <p:txBody>
          <a:bodyPr/>
          <a:lstStyle>
            <a:lvl1pPr marL="0" indent="0" algn="r">
              <a:lnSpc>
                <a:spcPct val="100000"/>
              </a:lnSpc>
              <a:buNone/>
              <a:defRPr sz="1000" b="0" i="1" spc="0" baseline="0">
                <a:solidFill>
                  <a:schemeClr val="bg1">
                    <a:lumMod val="50000"/>
                  </a:schemeClr>
                </a:solidFill>
                <a:latin typeface="Open Sans" charset="0"/>
                <a:ea typeface="Open Sans" charset="0"/>
                <a:cs typeface="Open Sans" charset="0"/>
              </a:defRPr>
            </a:lvl1pPr>
          </a:lstStyle>
          <a:p>
            <a:pPr lvl="0"/>
            <a:r>
              <a:rPr lang="ru-RU"/>
              <a:t>Сноски и другие заметки</a:t>
            </a:r>
            <a:endParaRPr lang="en-US"/>
          </a:p>
        </p:txBody>
      </p:sp>
      <p:sp>
        <p:nvSpPr>
          <p:cNvPr id="6" name="Text Placeholder 10"/>
          <p:cNvSpPr>
            <a:spLocks noGrp="1"/>
          </p:cNvSpPr>
          <p:nvPr>
            <p:ph type="body" sz="quarter" idx="11" hasCustomPrompt="1"/>
          </p:nvPr>
        </p:nvSpPr>
        <p:spPr>
          <a:xfrm>
            <a:off x="384348" y="261977"/>
            <a:ext cx="9405297" cy="277953"/>
          </a:xfrm>
          <a:prstGeom prst="rect">
            <a:avLst/>
          </a:prstGeom>
        </p:spPr>
        <p:txBody>
          <a:bodyPr/>
          <a:lstStyle>
            <a:lvl1pPr marL="0" indent="0">
              <a:lnSpc>
                <a:spcPct val="100000"/>
              </a:lnSpc>
              <a:buNone/>
              <a:defRPr sz="1600" b="1" spc="0" baseline="0">
                <a:solidFill>
                  <a:schemeClr val="tx1">
                    <a:lumMod val="65000"/>
                    <a:lumOff val="35000"/>
                  </a:schemeClr>
                </a:solidFill>
                <a:latin typeface="Open Sans" charset="0"/>
                <a:ea typeface="Open Sans" charset="0"/>
                <a:cs typeface="Open Sans" charset="0"/>
              </a:defRPr>
            </a:lvl1pPr>
          </a:lstStyle>
          <a:p>
            <a:pPr lvl="0"/>
            <a:r>
              <a:rPr lang="ru-RU"/>
              <a:t>НАЗВАНИЕ СЛАЙДА</a:t>
            </a:r>
            <a:endParaRPr lang="en-US"/>
          </a:p>
        </p:txBody>
      </p:sp>
      <p:sp>
        <p:nvSpPr>
          <p:cNvPr id="3" name="Table Placeholder 2"/>
          <p:cNvSpPr>
            <a:spLocks noGrp="1"/>
          </p:cNvSpPr>
          <p:nvPr>
            <p:ph type="tbl" sz="quarter" idx="15"/>
          </p:nvPr>
        </p:nvSpPr>
        <p:spPr>
          <a:xfrm>
            <a:off x="479425" y="1089025"/>
            <a:ext cx="9324975" cy="5364163"/>
          </a:xfrm>
          <a:prstGeom prst="rect">
            <a:avLst/>
          </a:prstGeom>
        </p:spPr>
        <p:txBody>
          <a:bodyPr/>
          <a:lstStyle/>
          <a:p>
            <a:endParaRPr lang="en-US"/>
          </a:p>
        </p:txBody>
      </p:sp>
    </p:spTree>
    <p:extLst>
      <p:ext uri="{BB962C8B-B14F-4D97-AF65-F5344CB8AC3E}">
        <p14:creationId xmlns:p14="http://schemas.microsoft.com/office/powerpoint/2010/main" val="1192228629"/>
      </p:ext>
    </p:extLst>
  </p:cSld>
  <p:clrMapOvr>
    <a:masterClrMapping/>
  </p:clrMapOvr>
  <p:extLst>
    <p:ext uri="{DCECCB84-F9BA-43D5-87BE-67443E8EF086}">
      <p15:sldGuideLst xmlns:p15="http://schemas.microsoft.com/office/powerpoint/2012/main">
        <p15:guide id="1" pos="6176">
          <p15:clr>
            <a:srgbClr val="FBAE40"/>
          </p15:clr>
        </p15:guide>
        <p15:guide id="3" pos="302">
          <p15:clr>
            <a:srgbClr val="FBAE40"/>
          </p15:clr>
        </p15:guide>
        <p15:guide id="4" pos="3840" userDrawn="1">
          <p15:clr>
            <a:srgbClr val="FBAE40"/>
          </p15:clr>
        </p15:guide>
        <p15:guide id="5" orient="horz" pos="686" userDrawn="1">
          <p15:clr>
            <a:srgbClr val="FBAE40"/>
          </p15:clr>
        </p15:guide>
        <p15:guide id="6" orient="horz" pos="406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Слайд с сюжетом">
    <p:spTree>
      <p:nvGrpSpPr>
        <p:cNvPr id="1" name=""/>
        <p:cNvGrpSpPr/>
        <p:nvPr/>
      </p:nvGrpSpPr>
      <p:grpSpPr>
        <a:xfrm>
          <a:off x="0" y="0"/>
          <a:ext cx="0" cy="0"/>
          <a:chOff x="0" y="0"/>
          <a:chExt cx="0" cy="0"/>
        </a:xfrm>
      </p:grpSpPr>
      <p:sp>
        <p:nvSpPr>
          <p:cNvPr id="3" name="Rectangle 2"/>
          <p:cNvSpPr/>
          <p:nvPr userDrawn="1"/>
        </p:nvSpPr>
        <p:spPr>
          <a:xfrm>
            <a:off x="5879976" y="3972490"/>
            <a:ext cx="2882783" cy="2880320"/>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5"/>
          <p:cNvSpPr>
            <a:spLocks noGrp="1"/>
          </p:cNvSpPr>
          <p:nvPr>
            <p:ph type="pic" sz="quarter" idx="13"/>
          </p:nvPr>
        </p:nvSpPr>
        <p:spPr>
          <a:xfrm>
            <a:off x="479376" y="3429000"/>
            <a:ext cx="5761038" cy="2879725"/>
          </a:xfrm>
          <a:prstGeom prst="rect">
            <a:avLst/>
          </a:prstGeom>
        </p:spPr>
        <p:txBody>
          <a:bodyPr/>
          <a:lstStyle/>
          <a:p>
            <a:endParaRPr lang="en-US"/>
          </a:p>
        </p:txBody>
      </p:sp>
      <p:sp>
        <p:nvSpPr>
          <p:cNvPr id="5" name="Text Placeholder 6"/>
          <p:cNvSpPr>
            <a:spLocks noGrp="1"/>
          </p:cNvSpPr>
          <p:nvPr>
            <p:ph type="body" sz="quarter" idx="14" hasCustomPrompt="1"/>
          </p:nvPr>
        </p:nvSpPr>
        <p:spPr>
          <a:xfrm>
            <a:off x="479425" y="1118472"/>
            <a:ext cx="2160588" cy="2016125"/>
          </a:xfrm>
          <a:prstGeom prst="rect">
            <a:avLst/>
          </a:prstGeom>
        </p:spPr>
        <p:txBody>
          <a:bodyPr/>
          <a:lstStyle>
            <a:lvl1pPr marL="0" indent="0" algn="r">
              <a:lnSpc>
                <a:spcPct val="150000"/>
              </a:lnSpc>
              <a:buNone/>
              <a:defRPr sz="1200">
                <a:solidFill>
                  <a:schemeClr val="bg1">
                    <a:lumMod val="50000"/>
                  </a:schemeClr>
                </a:solidFill>
                <a:latin typeface="Open Sans" charset="0"/>
                <a:ea typeface="Open Sans" charset="0"/>
                <a:cs typeface="Open Sans" charset="0"/>
              </a:defRPr>
            </a:lvl1pPr>
          </a:lstStyle>
          <a:p>
            <a:pPr lvl="0"/>
            <a:r>
              <a:rPr lang="ru-RU"/>
              <a:t>Категория</a:t>
            </a:r>
          </a:p>
          <a:p>
            <a:pPr lvl="0"/>
            <a:r>
              <a:rPr lang="ru-RU"/>
              <a:t>Товар</a:t>
            </a:r>
          </a:p>
          <a:p>
            <a:pPr lvl="0"/>
            <a:r>
              <a:rPr lang="ru-RU"/>
              <a:t>Производитель</a:t>
            </a:r>
          </a:p>
          <a:p>
            <a:pPr lvl="0"/>
            <a:r>
              <a:rPr lang="ru-RU"/>
              <a:t>Торговая марка</a:t>
            </a:r>
          </a:p>
          <a:p>
            <a:pPr lvl="0"/>
            <a:r>
              <a:rPr lang="ru-RU"/>
              <a:t>Продукт</a:t>
            </a:r>
            <a:endParaRPr lang="en-US"/>
          </a:p>
        </p:txBody>
      </p:sp>
      <p:sp>
        <p:nvSpPr>
          <p:cNvPr id="6" name="Text Placeholder 8"/>
          <p:cNvSpPr>
            <a:spLocks noGrp="1"/>
          </p:cNvSpPr>
          <p:nvPr>
            <p:ph type="body" sz="quarter" idx="15" hasCustomPrompt="1"/>
          </p:nvPr>
        </p:nvSpPr>
        <p:spPr>
          <a:xfrm>
            <a:off x="2691642" y="1118472"/>
            <a:ext cx="8444918" cy="2016125"/>
          </a:xfrm>
          <a:prstGeom prst="rect">
            <a:avLst/>
          </a:prstGeom>
        </p:spPr>
        <p:txBody>
          <a:bodyPr/>
          <a:lstStyle>
            <a:lvl1pPr marL="0" indent="0" algn="l">
              <a:lnSpc>
                <a:spcPct val="100000"/>
              </a:lnSpc>
              <a:buNone/>
              <a:defRPr sz="1800" baseline="0">
                <a:solidFill>
                  <a:schemeClr val="bg2">
                    <a:lumMod val="25000"/>
                  </a:schemeClr>
                </a:solidFill>
                <a:latin typeface="Open Sans" charset="0"/>
                <a:ea typeface="Open Sans" charset="0"/>
                <a:cs typeface="Open Sans" charset="0"/>
              </a:defRPr>
            </a:lvl1pPr>
            <a:lvl2pPr algn="l">
              <a:defRPr sz="1800">
                <a:solidFill>
                  <a:schemeClr val="bg2">
                    <a:lumMod val="25000"/>
                  </a:schemeClr>
                </a:solidFill>
                <a:latin typeface="Open Sans" charset="0"/>
                <a:ea typeface="Open Sans" charset="0"/>
                <a:cs typeface="Open Sans" charset="0"/>
              </a:defRPr>
            </a:lvl2pPr>
            <a:lvl3pPr algn="l">
              <a:defRPr sz="1800">
                <a:solidFill>
                  <a:schemeClr val="bg2">
                    <a:lumMod val="25000"/>
                  </a:schemeClr>
                </a:solidFill>
                <a:latin typeface="Open Sans" charset="0"/>
                <a:ea typeface="Open Sans" charset="0"/>
                <a:cs typeface="Open Sans" charset="0"/>
              </a:defRPr>
            </a:lvl3pPr>
            <a:lvl4pPr algn="l">
              <a:defRPr sz="1800">
                <a:solidFill>
                  <a:schemeClr val="bg2">
                    <a:lumMod val="25000"/>
                  </a:schemeClr>
                </a:solidFill>
                <a:latin typeface="Open Sans" charset="0"/>
                <a:ea typeface="Open Sans" charset="0"/>
                <a:cs typeface="Open Sans" charset="0"/>
              </a:defRPr>
            </a:lvl4pPr>
            <a:lvl5pPr algn="l">
              <a:defRPr sz="1800">
                <a:solidFill>
                  <a:schemeClr val="bg2">
                    <a:lumMod val="25000"/>
                  </a:schemeClr>
                </a:solidFill>
                <a:latin typeface="Open Sans" charset="0"/>
                <a:ea typeface="Open Sans" charset="0"/>
                <a:cs typeface="Open Sans" charset="0"/>
              </a:defRPr>
            </a:lvl5pPr>
          </a:lstStyle>
          <a:p>
            <a:pPr lvl="0"/>
            <a:r>
              <a:rPr lang="ru-RU"/>
              <a:t>СВЯЗЬ</a:t>
            </a:r>
            <a:endParaRPr lang="hr-HR"/>
          </a:p>
          <a:p>
            <a:pPr lvl="0"/>
            <a:r>
              <a:rPr lang="ru-RU"/>
              <a:t>УСЛУГИ СЕТЕВОЙ МОБИЛЬНОЙ СВЯЗИ</a:t>
            </a:r>
            <a:endParaRPr lang="hr-HR"/>
          </a:p>
          <a:p>
            <a:pPr lvl="0"/>
            <a:r>
              <a:rPr lang="hr-HR"/>
              <a:t>VODAFONE</a:t>
            </a:r>
          </a:p>
          <a:p>
            <a:pPr lvl="0"/>
            <a:r>
              <a:rPr lang="hr-HR"/>
              <a:t>VODAFONE</a:t>
            </a:r>
          </a:p>
          <a:p>
            <a:pPr lvl="0"/>
            <a:r>
              <a:rPr lang="hr-HR"/>
              <a:t>VODAFONE </a:t>
            </a:r>
            <a:r>
              <a:rPr lang="ru-RU"/>
              <a:t>УСЛУГИ МОБИЛЬНОЙ СВЯЗИ</a:t>
            </a:r>
            <a:r>
              <a:rPr lang="hr-HR"/>
              <a:t>, «</a:t>
            </a:r>
            <a:r>
              <a:rPr lang="hr-HR" err="1"/>
              <a:t>безвиз</a:t>
            </a:r>
            <a:r>
              <a:rPr lang="hr-HR"/>
              <a:t> </a:t>
            </a:r>
            <a:r>
              <a:rPr lang="hr-HR" err="1"/>
              <a:t>уикэнд</a:t>
            </a:r>
            <a:r>
              <a:rPr lang="hr-HR"/>
              <a:t>» </a:t>
            </a:r>
            <a:r>
              <a:rPr lang="hr-HR" err="1"/>
              <a:t>услуга</a:t>
            </a:r>
            <a:endParaRPr lang="en-US"/>
          </a:p>
        </p:txBody>
      </p:sp>
      <p:sp>
        <p:nvSpPr>
          <p:cNvPr id="7" name="Text Placeholder 10"/>
          <p:cNvSpPr>
            <a:spLocks noGrp="1"/>
          </p:cNvSpPr>
          <p:nvPr>
            <p:ph type="body" sz="quarter" idx="16" hasCustomPrompt="1"/>
          </p:nvPr>
        </p:nvSpPr>
        <p:spPr>
          <a:xfrm>
            <a:off x="10300446" y="6473194"/>
            <a:ext cx="1785767" cy="277228"/>
          </a:xfrm>
          <a:prstGeom prst="rect">
            <a:avLst/>
          </a:prstGeom>
        </p:spPr>
        <p:txBody>
          <a:bodyPr/>
          <a:lstStyle>
            <a:lvl1pPr marL="0" indent="0" algn="r">
              <a:lnSpc>
                <a:spcPct val="100000"/>
              </a:lnSpc>
              <a:buNone/>
              <a:defRPr sz="800" b="0" spc="0" baseline="0">
                <a:solidFill>
                  <a:schemeClr val="tx1"/>
                </a:solidFill>
                <a:latin typeface="Open Sans" charset="0"/>
                <a:ea typeface="Open Sans" charset="0"/>
                <a:cs typeface="Open Sans" charset="0"/>
              </a:defRPr>
            </a:lvl1pPr>
          </a:lstStyle>
          <a:p>
            <a:pPr lvl="0"/>
            <a:r>
              <a:rPr lang="ru-RU"/>
              <a:t>ДАТА </a:t>
            </a:r>
            <a:r>
              <a:rPr lang="en-US"/>
              <a:t>|</a:t>
            </a:r>
            <a:r>
              <a:rPr lang="ru-RU"/>
              <a:t>Необходимые данные</a:t>
            </a:r>
            <a:r>
              <a:rPr lang="en-US"/>
              <a:t>|</a:t>
            </a:r>
          </a:p>
        </p:txBody>
      </p:sp>
      <p:sp>
        <p:nvSpPr>
          <p:cNvPr id="8" name="Text Placeholder 10"/>
          <p:cNvSpPr>
            <a:spLocks noGrp="1"/>
          </p:cNvSpPr>
          <p:nvPr>
            <p:ph type="body" sz="quarter" idx="11" hasCustomPrompt="1"/>
          </p:nvPr>
        </p:nvSpPr>
        <p:spPr>
          <a:xfrm>
            <a:off x="384348" y="261977"/>
            <a:ext cx="9405297" cy="277953"/>
          </a:xfrm>
          <a:prstGeom prst="rect">
            <a:avLst/>
          </a:prstGeom>
        </p:spPr>
        <p:txBody>
          <a:bodyPr/>
          <a:lstStyle>
            <a:lvl1pPr marL="0" indent="0">
              <a:lnSpc>
                <a:spcPct val="100000"/>
              </a:lnSpc>
              <a:buNone/>
              <a:defRPr sz="1600" b="1" spc="0" baseline="0">
                <a:solidFill>
                  <a:schemeClr val="tx1">
                    <a:lumMod val="65000"/>
                    <a:lumOff val="35000"/>
                  </a:schemeClr>
                </a:solidFill>
                <a:latin typeface="Open Sans" charset="0"/>
                <a:ea typeface="Open Sans" charset="0"/>
                <a:cs typeface="Open Sans" charset="0"/>
              </a:defRPr>
            </a:lvl1pPr>
          </a:lstStyle>
          <a:p>
            <a:pPr lvl="0"/>
            <a:r>
              <a:rPr lang="ru-RU"/>
              <a:t>НАЗВАНИЕ СЛАЙДА</a:t>
            </a:r>
            <a:endParaRPr lang="en-US"/>
          </a:p>
        </p:txBody>
      </p:sp>
    </p:spTree>
    <p:extLst>
      <p:ext uri="{BB962C8B-B14F-4D97-AF65-F5344CB8AC3E}">
        <p14:creationId xmlns:p14="http://schemas.microsoft.com/office/powerpoint/2010/main" val="98317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 черный">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95923" y="1807104"/>
            <a:ext cx="9353558" cy="1203642"/>
          </a:xfrm>
          <a:prstGeom prst="rect">
            <a:avLst/>
          </a:prstGeom>
        </p:spPr>
        <p:txBody>
          <a:bodyPr/>
          <a:lstStyle>
            <a:lvl1pPr marL="0" indent="0">
              <a:lnSpc>
                <a:spcPct val="100000"/>
              </a:lnSpc>
              <a:buNone/>
              <a:defRPr sz="3200" b="1" spc="0" baseline="0">
                <a:solidFill>
                  <a:schemeClr val="tx1">
                    <a:lumMod val="65000"/>
                    <a:lumOff val="35000"/>
                  </a:schemeClr>
                </a:solidFill>
                <a:latin typeface="Open Sans" charset="0"/>
                <a:ea typeface="Open Sans" charset="0"/>
                <a:cs typeface="Open Sans" charset="0"/>
              </a:defRPr>
            </a:lvl1pPr>
          </a:lstStyle>
          <a:p>
            <a:pPr lvl="0"/>
            <a:r>
              <a:rPr lang="ru-RU"/>
              <a:t>ДЛИННЫЙ-ПРЕДЛИННЫЙ ЗАГОЛОВОК  РАЗДЕЛА КОРПОРАТИВНОЙ ПРЕЗЕНТАЦИИ</a:t>
            </a:r>
            <a:endParaRPr lang="en-US"/>
          </a:p>
        </p:txBody>
      </p:sp>
      <p:sp>
        <p:nvSpPr>
          <p:cNvPr id="3" name="Text Placeholder 2"/>
          <p:cNvSpPr>
            <a:spLocks noGrp="1"/>
          </p:cNvSpPr>
          <p:nvPr>
            <p:ph type="body" sz="quarter" idx="12" hasCustomPrompt="1"/>
          </p:nvPr>
        </p:nvSpPr>
        <p:spPr>
          <a:xfrm>
            <a:off x="395923" y="3249614"/>
            <a:ext cx="5616575" cy="1854822"/>
          </a:xfrm>
          <a:prstGeom prst="rect">
            <a:avLst/>
          </a:prstGeom>
        </p:spPr>
        <p:txBody>
          <a:bodyPr/>
          <a:lstStyle>
            <a:lvl1pPr marL="0" indent="0">
              <a:lnSpc>
                <a:spcPct val="100000"/>
              </a:lnSpc>
              <a:buNone/>
              <a:defRPr sz="2000" baseline="0">
                <a:solidFill>
                  <a:schemeClr val="tx1">
                    <a:lumMod val="65000"/>
                    <a:lumOff val="35000"/>
                  </a:schemeClr>
                </a:solidFill>
                <a:latin typeface="Open Sans" charset="0"/>
                <a:ea typeface="Open Sans" charset="0"/>
                <a:cs typeface="Open Sans" charset="0"/>
              </a:defRPr>
            </a:lvl1pPr>
          </a:lstStyle>
          <a:p>
            <a:pPr lvl="0"/>
            <a:r>
              <a:rPr lang="ru-RU"/>
              <a:t>ДЛИННЫЙ-ПРЕДЛИННЫЙ ДЕТАЛИЗИРОВАННЫЙ ПОДЗАГОЛОВОК РАЗДЕЛА КОРПОРАТИВНОЙ ПРЕЗЕНТАЦИИ </a:t>
            </a:r>
            <a:endParaRPr lang="en-US"/>
          </a:p>
        </p:txBody>
      </p:sp>
      <p:sp>
        <p:nvSpPr>
          <p:cNvPr id="4" name="Text Placeholder 9"/>
          <p:cNvSpPr>
            <a:spLocks noGrp="1"/>
          </p:cNvSpPr>
          <p:nvPr>
            <p:ph type="body" sz="quarter" idx="13" hasCustomPrompt="1"/>
          </p:nvPr>
        </p:nvSpPr>
        <p:spPr>
          <a:xfrm>
            <a:off x="9976751" y="6324918"/>
            <a:ext cx="2057082" cy="350520"/>
          </a:xfrm>
          <a:prstGeom prst="rect">
            <a:avLst/>
          </a:prstGeom>
        </p:spPr>
        <p:txBody>
          <a:bodyPr/>
          <a:lstStyle>
            <a:lvl1pPr marL="0" indent="0">
              <a:buNone/>
              <a:defRPr sz="1800">
                <a:solidFill>
                  <a:schemeClr val="tx1">
                    <a:lumMod val="65000"/>
                    <a:lumOff val="35000"/>
                  </a:schemeClr>
                </a:solidFill>
                <a:latin typeface="Open Sans" charset="0"/>
                <a:ea typeface="Open Sans" charset="0"/>
                <a:cs typeface="Open Sans" charset="0"/>
              </a:defRPr>
            </a:lvl1pPr>
          </a:lstStyle>
          <a:p>
            <a:pPr lvl="0"/>
            <a:r>
              <a:rPr lang="en-US"/>
              <a:t>|</a:t>
            </a:r>
            <a:r>
              <a:rPr lang="ru-RU"/>
              <a:t>МЕС</a:t>
            </a:r>
            <a:r>
              <a:rPr lang="en-US"/>
              <a:t>|</a:t>
            </a:r>
            <a:r>
              <a:rPr lang="ru-RU"/>
              <a:t>2018</a:t>
            </a:r>
            <a:endParaRPr lang="en-US"/>
          </a:p>
        </p:txBody>
      </p:sp>
    </p:spTree>
    <p:extLst>
      <p:ext uri="{BB962C8B-B14F-4D97-AF65-F5344CB8AC3E}">
        <p14:creationId xmlns:p14="http://schemas.microsoft.com/office/powerpoint/2010/main" val="259263544"/>
      </p:ext>
    </p:extLst>
  </p:cSld>
  <p:clrMapOvr>
    <a:masterClrMapping/>
  </p:clrMapOvr>
  <p:extLst>
    <p:ext uri="{DCECCB84-F9BA-43D5-87BE-67443E8EF086}">
      <p15:sldGuideLst xmlns:p15="http://schemas.microsoft.com/office/powerpoint/2012/main">
        <p15:guide id="1" orient="horz" pos="204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Титул белый">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95923" y="1807104"/>
            <a:ext cx="9353558" cy="1203642"/>
          </a:xfrm>
          <a:prstGeom prst="rect">
            <a:avLst/>
          </a:prstGeom>
        </p:spPr>
        <p:txBody>
          <a:bodyPr/>
          <a:lstStyle>
            <a:lvl1pPr marL="0" indent="0">
              <a:lnSpc>
                <a:spcPct val="100000"/>
              </a:lnSpc>
              <a:buNone/>
              <a:defRPr sz="3200" b="1" spc="0" baseline="0">
                <a:solidFill>
                  <a:schemeClr val="tx1">
                    <a:lumMod val="65000"/>
                    <a:lumOff val="35000"/>
                  </a:schemeClr>
                </a:solidFill>
                <a:latin typeface="Open Sans" charset="0"/>
                <a:ea typeface="Open Sans" charset="0"/>
                <a:cs typeface="Open Sans" charset="0"/>
              </a:defRPr>
            </a:lvl1pPr>
          </a:lstStyle>
          <a:p>
            <a:pPr lvl="0"/>
            <a:r>
              <a:rPr lang="ru-RU"/>
              <a:t>ДЛИННЫЙ-ПРЕДЛИННЫЙ ЗАГОЛОВОК  РАЗДЕЛА КОРПОРАТИВНОЙ ПРЕЗЕНТАЦИИ</a:t>
            </a:r>
            <a:endParaRPr lang="en-US"/>
          </a:p>
        </p:txBody>
      </p:sp>
      <p:sp>
        <p:nvSpPr>
          <p:cNvPr id="3" name="Text Placeholder 2"/>
          <p:cNvSpPr>
            <a:spLocks noGrp="1"/>
          </p:cNvSpPr>
          <p:nvPr>
            <p:ph type="body" sz="quarter" idx="12" hasCustomPrompt="1"/>
          </p:nvPr>
        </p:nvSpPr>
        <p:spPr>
          <a:xfrm>
            <a:off x="395923" y="3249614"/>
            <a:ext cx="5616575" cy="1854822"/>
          </a:xfrm>
          <a:prstGeom prst="rect">
            <a:avLst/>
          </a:prstGeom>
        </p:spPr>
        <p:txBody>
          <a:bodyPr/>
          <a:lstStyle>
            <a:lvl1pPr marL="0" indent="0">
              <a:lnSpc>
                <a:spcPct val="100000"/>
              </a:lnSpc>
              <a:buNone/>
              <a:defRPr sz="2000" baseline="0">
                <a:solidFill>
                  <a:schemeClr val="tx1">
                    <a:lumMod val="65000"/>
                    <a:lumOff val="35000"/>
                  </a:schemeClr>
                </a:solidFill>
                <a:latin typeface="Open Sans" charset="0"/>
                <a:ea typeface="Open Sans" charset="0"/>
                <a:cs typeface="Open Sans" charset="0"/>
              </a:defRPr>
            </a:lvl1pPr>
          </a:lstStyle>
          <a:p>
            <a:pPr lvl="0"/>
            <a:r>
              <a:rPr lang="ru-RU"/>
              <a:t>ДЛИННЫЙ-ПРЕДЛИННЫЙ ДЕТАЛИЗИРОВАННЫЙ ПОДЗАГОЛОВОК РАЗДЕЛА КОРПОРАТИВНОЙ ПРЕЗЕНТАЦИИ </a:t>
            </a:r>
            <a:endParaRPr lang="en-US"/>
          </a:p>
        </p:txBody>
      </p:sp>
      <p:sp>
        <p:nvSpPr>
          <p:cNvPr id="4" name="Text Placeholder 9"/>
          <p:cNvSpPr>
            <a:spLocks noGrp="1"/>
          </p:cNvSpPr>
          <p:nvPr>
            <p:ph type="body" sz="quarter" idx="13" hasCustomPrompt="1"/>
          </p:nvPr>
        </p:nvSpPr>
        <p:spPr>
          <a:xfrm>
            <a:off x="9976751" y="6324918"/>
            <a:ext cx="2057082" cy="350520"/>
          </a:xfrm>
          <a:prstGeom prst="rect">
            <a:avLst/>
          </a:prstGeom>
        </p:spPr>
        <p:txBody>
          <a:bodyPr/>
          <a:lstStyle>
            <a:lvl1pPr marL="0" indent="0">
              <a:buNone/>
              <a:defRPr sz="1800">
                <a:solidFill>
                  <a:schemeClr val="tx1">
                    <a:lumMod val="65000"/>
                    <a:lumOff val="35000"/>
                  </a:schemeClr>
                </a:solidFill>
                <a:latin typeface="Open Sans" charset="0"/>
                <a:ea typeface="Open Sans" charset="0"/>
                <a:cs typeface="Open Sans" charset="0"/>
              </a:defRPr>
            </a:lvl1pPr>
          </a:lstStyle>
          <a:p>
            <a:pPr lvl="0"/>
            <a:r>
              <a:rPr lang="en-US"/>
              <a:t>|</a:t>
            </a:r>
            <a:r>
              <a:rPr lang="ru-RU"/>
              <a:t>МЕС</a:t>
            </a:r>
            <a:r>
              <a:rPr lang="en-US"/>
              <a:t>|</a:t>
            </a:r>
            <a:r>
              <a:rPr lang="ru-RU"/>
              <a:t>2018</a:t>
            </a:r>
            <a:endParaRPr lang="en-US"/>
          </a:p>
        </p:txBody>
      </p:sp>
    </p:spTree>
    <p:extLst>
      <p:ext uri="{BB962C8B-B14F-4D97-AF65-F5344CB8AC3E}">
        <p14:creationId xmlns:p14="http://schemas.microsoft.com/office/powerpoint/2010/main" val="1551387381"/>
      </p:ext>
    </p:extLst>
  </p:cSld>
  <p:clrMapOvr>
    <a:masterClrMapping/>
  </p:clrMapOvr>
  <p:extLst>
    <p:ext uri="{DCECCB84-F9BA-43D5-87BE-67443E8EF086}">
      <p15:sldGuideLst xmlns:p15="http://schemas.microsoft.com/office/powerpoint/2012/main">
        <p15:guide id="1" orient="horz" pos="204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Финальный слайд белый">
    <p:spTree>
      <p:nvGrpSpPr>
        <p:cNvPr id="1" name=""/>
        <p:cNvGrpSpPr/>
        <p:nvPr/>
      </p:nvGrpSpPr>
      <p:grpSpPr>
        <a:xfrm>
          <a:off x="0" y="0"/>
          <a:ext cx="0" cy="0"/>
          <a:chOff x="0" y="0"/>
          <a:chExt cx="0" cy="0"/>
        </a:xfrm>
      </p:grpSpPr>
      <p:sp>
        <p:nvSpPr>
          <p:cNvPr id="9" name="Rectangle 8"/>
          <p:cNvSpPr/>
          <p:nvPr userDrawn="1"/>
        </p:nvSpPr>
        <p:spPr>
          <a:xfrm>
            <a:off x="5909184" y="2115274"/>
            <a:ext cx="3599726" cy="35997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671" y="2318048"/>
            <a:ext cx="2057400" cy="1179576"/>
          </a:xfrm>
          <a:prstGeom prst="rect">
            <a:avLst/>
          </a:prstGeom>
        </p:spPr>
      </p:pic>
      <p:sp>
        <p:nvSpPr>
          <p:cNvPr id="4" name="Text Placeholder 10"/>
          <p:cNvSpPr>
            <a:spLocks noGrp="1"/>
          </p:cNvSpPr>
          <p:nvPr>
            <p:ph type="body" sz="quarter" idx="13" hasCustomPrompt="1"/>
          </p:nvPr>
        </p:nvSpPr>
        <p:spPr>
          <a:xfrm>
            <a:off x="6039671" y="5437772"/>
            <a:ext cx="3013713" cy="27722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800" b="0" spc="0" baseline="0">
                <a:solidFill>
                  <a:schemeClr val="tx1"/>
                </a:solidFill>
                <a:latin typeface="Open Sans" charset="0"/>
                <a:ea typeface="Open Sans" charset="0"/>
                <a:cs typeface="Open Sans" charset="0"/>
              </a:defRPr>
            </a:lvl1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lang="ru-RU"/>
              <a:t>ДАТА </a:t>
            </a:r>
            <a:r>
              <a:rPr lang="en-US"/>
              <a:t>|</a:t>
            </a:r>
            <a:r>
              <a:rPr lang="ru-RU"/>
              <a:t>ГОД</a:t>
            </a:r>
            <a:r>
              <a:rPr lang="en-US"/>
              <a:t>|</a:t>
            </a:r>
            <a:r>
              <a:rPr lang="ru-RU"/>
              <a:t> Другие данные</a:t>
            </a:r>
            <a:endParaRPr lang="en-US"/>
          </a:p>
          <a:p>
            <a:pPr lvl="0"/>
            <a:endParaRPr lang="en-US"/>
          </a:p>
        </p:txBody>
      </p:sp>
      <p:sp>
        <p:nvSpPr>
          <p:cNvPr id="5" name="Text Placeholder 10"/>
          <p:cNvSpPr>
            <a:spLocks noGrp="1"/>
          </p:cNvSpPr>
          <p:nvPr>
            <p:ph type="body" sz="quarter" idx="14" hasCustomPrompt="1"/>
          </p:nvPr>
        </p:nvSpPr>
        <p:spPr>
          <a:xfrm>
            <a:off x="6009191" y="3802012"/>
            <a:ext cx="3226249" cy="27722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1800" b="1" spc="0" baseline="0">
                <a:solidFill>
                  <a:schemeClr val="tx1"/>
                </a:solidFill>
                <a:latin typeface="Open Sans" charset="0"/>
                <a:ea typeface="Open Sans" charset="0"/>
                <a:cs typeface="Open Sans" charset="0"/>
              </a:defRPr>
            </a:lvl1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lang="ru-RU"/>
              <a:t>СПАСИБО ЗА ВНИМАНИЕ</a:t>
            </a:r>
            <a:endParaRPr lang="en-US"/>
          </a:p>
          <a:p>
            <a:pPr lvl="0"/>
            <a:endParaRPr lang="en-US"/>
          </a:p>
        </p:txBody>
      </p:sp>
    </p:spTree>
    <p:extLst>
      <p:ext uri="{BB962C8B-B14F-4D97-AF65-F5344CB8AC3E}">
        <p14:creationId xmlns:p14="http://schemas.microsoft.com/office/powerpoint/2010/main" val="242625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Финальный слайд черный">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5909184" y="2115274"/>
            <a:ext cx="3599726" cy="3599726"/>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43344" y="2303212"/>
            <a:ext cx="2053726" cy="1179576"/>
          </a:xfrm>
          <a:prstGeom prst="rect">
            <a:avLst/>
          </a:prstGeom>
        </p:spPr>
      </p:pic>
      <p:sp>
        <p:nvSpPr>
          <p:cNvPr id="4" name="Text Placeholder 10"/>
          <p:cNvSpPr>
            <a:spLocks noGrp="1"/>
          </p:cNvSpPr>
          <p:nvPr>
            <p:ph type="body" sz="quarter" idx="13" hasCustomPrompt="1"/>
          </p:nvPr>
        </p:nvSpPr>
        <p:spPr>
          <a:xfrm>
            <a:off x="6039671" y="5437772"/>
            <a:ext cx="3013713" cy="27722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800" b="0" spc="0" baseline="0">
                <a:solidFill>
                  <a:schemeClr val="tx1"/>
                </a:solidFill>
                <a:latin typeface="Open Sans" charset="0"/>
                <a:ea typeface="Open Sans" charset="0"/>
                <a:cs typeface="Open Sans" charset="0"/>
              </a:defRPr>
            </a:lvl1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lang="ru-RU"/>
              <a:t>ДАТА </a:t>
            </a:r>
            <a:r>
              <a:rPr lang="en-US"/>
              <a:t>|</a:t>
            </a:r>
            <a:r>
              <a:rPr lang="ru-RU"/>
              <a:t>ГОД</a:t>
            </a:r>
            <a:r>
              <a:rPr lang="en-US"/>
              <a:t>|</a:t>
            </a:r>
            <a:r>
              <a:rPr lang="ru-RU"/>
              <a:t> Другие данные</a:t>
            </a:r>
            <a:endParaRPr lang="en-US"/>
          </a:p>
          <a:p>
            <a:pPr lvl="0"/>
            <a:endParaRPr lang="en-US"/>
          </a:p>
        </p:txBody>
      </p:sp>
      <p:sp>
        <p:nvSpPr>
          <p:cNvPr id="5" name="Text Placeholder 10"/>
          <p:cNvSpPr>
            <a:spLocks noGrp="1"/>
          </p:cNvSpPr>
          <p:nvPr>
            <p:ph type="body" sz="quarter" idx="14" hasCustomPrompt="1"/>
          </p:nvPr>
        </p:nvSpPr>
        <p:spPr>
          <a:xfrm>
            <a:off x="6009191" y="3802012"/>
            <a:ext cx="3226249" cy="27722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1800" b="1" spc="0" baseline="0">
                <a:solidFill>
                  <a:schemeClr val="tx1"/>
                </a:solidFill>
                <a:latin typeface="Open Sans" charset="0"/>
                <a:ea typeface="Open Sans" charset="0"/>
                <a:cs typeface="Open Sans" charset="0"/>
              </a:defRPr>
            </a:lvl1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lang="ru-RU"/>
              <a:t>СПАСИБО ЗА ВНИМАНИЕ</a:t>
            </a:r>
            <a:endParaRPr lang="en-US"/>
          </a:p>
          <a:p>
            <a:pPr lvl="0"/>
            <a:endParaRPr lang="en-US"/>
          </a:p>
        </p:txBody>
      </p:sp>
    </p:spTree>
    <p:extLst>
      <p:ext uri="{BB962C8B-B14F-4D97-AF65-F5344CB8AC3E}">
        <p14:creationId xmlns:p14="http://schemas.microsoft.com/office/powerpoint/2010/main" val="188634596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итул белый (с иллюстрацией)">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800975" y="1990725"/>
            <a:ext cx="4029075" cy="4027488"/>
          </a:xfrm>
          <a:prstGeom prst="rect">
            <a:avLst/>
          </a:prstGeom>
        </p:spPr>
        <p:txBody>
          <a:bodyPr/>
          <a:lstStyle/>
          <a:p>
            <a:endParaRPr lang="en-US"/>
          </a:p>
        </p:txBody>
      </p:sp>
      <p:sp>
        <p:nvSpPr>
          <p:cNvPr id="3" name="Text Placeholder 2"/>
          <p:cNvSpPr>
            <a:spLocks noGrp="1"/>
          </p:cNvSpPr>
          <p:nvPr>
            <p:ph type="body" sz="quarter" idx="12" hasCustomPrompt="1"/>
          </p:nvPr>
        </p:nvSpPr>
        <p:spPr>
          <a:xfrm>
            <a:off x="398400" y="3546389"/>
            <a:ext cx="5616575" cy="2009861"/>
          </a:xfrm>
          <a:prstGeom prst="rect">
            <a:avLst/>
          </a:prstGeom>
        </p:spPr>
        <p:txBody>
          <a:bodyPr/>
          <a:lstStyle>
            <a:lvl1pPr marL="0" indent="0">
              <a:lnSpc>
                <a:spcPct val="100000"/>
              </a:lnSpc>
              <a:buNone/>
              <a:defRPr sz="2000" baseline="0">
                <a:solidFill>
                  <a:schemeClr val="tx1">
                    <a:lumMod val="65000"/>
                    <a:lumOff val="35000"/>
                  </a:schemeClr>
                </a:solidFill>
                <a:latin typeface="Open Sans" charset="0"/>
                <a:ea typeface="Open Sans" charset="0"/>
                <a:cs typeface="Open Sans" charset="0"/>
              </a:defRPr>
            </a:lvl1pPr>
          </a:lstStyle>
          <a:p>
            <a:pPr lvl="0"/>
            <a:r>
              <a:rPr lang="ru-RU"/>
              <a:t>ДЛИННЫЙ-ПРЕДЛИННЫЙ ПОДЗАГОЛОВОК КОРПОРАТИВНОЙ ПРЕЗЕНТАЦИИ</a:t>
            </a:r>
            <a:endParaRPr lang="en-US"/>
          </a:p>
        </p:txBody>
      </p:sp>
      <p:sp>
        <p:nvSpPr>
          <p:cNvPr id="10" name="Text Placeholder 9"/>
          <p:cNvSpPr>
            <a:spLocks noGrp="1"/>
          </p:cNvSpPr>
          <p:nvPr>
            <p:ph type="body" sz="quarter" idx="13" hasCustomPrompt="1"/>
          </p:nvPr>
        </p:nvSpPr>
        <p:spPr>
          <a:xfrm>
            <a:off x="7666038" y="6324918"/>
            <a:ext cx="2057082" cy="350520"/>
          </a:xfrm>
          <a:prstGeom prst="rect">
            <a:avLst/>
          </a:prstGeom>
        </p:spPr>
        <p:txBody>
          <a:bodyPr/>
          <a:lstStyle>
            <a:lvl1pPr marL="0" indent="0">
              <a:buNone/>
              <a:defRPr sz="1800">
                <a:latin typeface="Open Sans" charset="0"/>
                <a:ea typeface="Open Sans" charset="0"/>
                <a:cs typeface="Open Sans" charset="0"/>
              </a:defRPr>
            </a:lvl1pPr>
          </a:lstStyle>
          <a:p>
            <a:pPr lvl="0"/>
            <a:r>
              <a:rPr lang="en-US"/>
              <a:t>|</a:t>
            </a:r>
            <a:r>
              <a:rPr lang="ru-RU"/>
              <a:t>МЕС</a:t>
            </a:r>
            <a:r>
              <a:rPr lang="en-US"/>
              <a:t>|</a:t>
            </a:r>
            <a:r>
              <a:rPr lang="ru-RU"/>
              <a:t>2018</a:t>
            </a:r>
            <a:endParaRPr lang="en-US"/>
          </a:p>
        </p:txBody>
      </p:sp>
      <p:sp>
        <p:nvSpPr>
          <p:cNvPr id="6" name="Text Placeholder 10"/>
          <p:cNvSpPr>
            <a:spLocks noGrp="1"/>
          </p:cNvSpPr>
          <p:nvPr>
            <p:ph type="body" sz="quarter" idx="11" hasCustomPrompt="1"/>
          </p:nvPr>
        </p:nvSpPr>
        <p:spPr>
          <a:xfrm>
            <a:off x="395924" y="1807103"/>
            <a:ext cx="6525738" cy="1417795"/>
          </a:xfrm>
          <a:prstGeom prst="rect">
            <a:avLst/>
          </a:prstGeom>
        </p:spPr>
        <p:txBody>
          <a:bodyPr/>
          <a:lstStyle>
            <a:lvl1pPr marL="0" indent="0">
              <a:lnSpc>
                <a:spcPct val="100000"/>
              </a:lnSpc>
              <a:buNone/>
              <a:defRPr sz="3200" b="1" spc="0" baseline="0">
                <a:solidFill>
                  <a:schemeClr val="tx1">
                    <a:lumMod val="65000"/>
                    <a:lumOff val="35000"/>
                  </a:schemeClr>
                </a:solidFill>
                <a:latin typeface="Open Sans" charset="0"/>
                <a:ea typeface="Open Sans" charset="0"/>
                <a:cs typeface="Open Sans" charset="0"/>
              </a:defRPr>
            </a:lvl1pPr>
          </a:lstStyle>
          <a:p>
            <a:pPr lvl="0"/>
            <a:r>
              <a:rPr lang="ru-RU"/>
              <a:t>ДЛИННЫЙ-ПРЕДЛИННЫЙ ЗАГОЛОВОК  РАЗДЕЛА ПРЕЗЕНТАЦИИ</a:t>
            </a:r>
            <a:endParaRPr lang="en-US"/>
          </a:p>
        </p:txBody>
      </p:sp>
    </p:spTree>
    <p:extLst>
      <p:ext uri="{BB962C8B-B14F-4D97-AF65-F5344CB8AC3E}">
        <p14:creationId xmlns:p14="http://schemas.microsoft.com/office/powerpoint/2010/main" val="1871020328"/>
      </p:ext>
    </p:extLst>
  </p:cSld>
  <p:clrMapOvr>
    <a:masterClrMapping/>
  </p:clrMapOvr>
  <p:extLst>
    <p:ext uri="{DCECCB84-F9BA-43D5-87BE-67443E8EF086}">
      <p15:sldGuideLst xmlns:p15="http://schemas.microsoft.com/office/powerpoint/2012/main">
        <p15:guide id="1" orient="horz" pos="20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итул черный (с иллюстрацией)">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800975" y="1990725"/>
            <a:ext cx="4029075" cy="4027488"/>
          </a:xfrm>
          <a:prstGeom prst="rect">
            <a:avLst/>
          </a:prstGeom>
        </p:spPr>
        <p:txBody>
          <a:bodyPr/>
          <a:lstStyle/>
          <a:p>
            <a:endParaRPr lang="en-US"/>
          </a:p>
        </p:txBody>
      </p:sp>
      <p:sp>
        <p:nvSpPr>
          <p:cNvPr id="3" name="Text Placeholder 2"/>
          <p:cNvSpPr>
            <a:spLocks noGrp="1"/>
          </p:cNvSpPr>
          <p:nvPr>
            <p:ph type="body" sz="quarter" idx="12" hasCustomPrompt="1"/>
          </p:nvPr>
        </p:nvSpPr>
        <p:spPr>
          <a:xfrm>
            <a:off x="398400" y="3546389"/>
            <a:ext cx="5616575" cy="2009861"/>
          </a:xfrm>
          <a:prstGeom prst="rect">
            <a:avLst/>
          </a:prstGeom>
        </p:spPr>
        <p:txBody>
          <a:bodyPr/>
          <a:lstStyle>
            <a:lvl1pPr marL="0" indent="0">
              <a:lnSpc>
                <a:spcPct val="100000"/>
              </a:lnSpc>
              <a:buNone/>
              <a:defRPr sz="2000" baseline="0">
                <a:solidFill>
                  <a:schemeClr val="tx1">
                    <a:lumMod val="65000"/>
                    <a:lumOff val="35000"/>
                  </a:schemeClr>
                </a:solidFill>
                <a:latin typeface="Open Sans" charset="0"/>
                <a:ea typeface="Open Sans" charset="0"/>
                <a:cs typeface="Open Sans" charset="0"/>
              </a:defRPr>
            </a:lvl1pPr>
          </a:lstStyle>
          <a:p>
            <a:pPr lvl="0"/>
            <a:r>
              <a:rPr lang="ru-RU"/>
              <a:t>ДЛИННЫЙ-ПРЕДЛИННЫЙ ПОДЗАГОЛОВОК КОРПОРАТИВНОЙ ПРЕЗЕНТАЦИИ</a:t>
            </a:r>
            <a:endParaRPr lang="en-US"/>
          </a:p>
        </p:txBody>
      </p:sp>
      <p:sp>
        <p:nvSpPr>
          <p:cNvPr id="10" name="Text Placeholder 9"/>
          <p:cNvSpPr>
            <a:spLocks noGrp="1"/>
          </p:cNvSpPr>
          <p:nvPr>
            <p:ph type="body" sz="quarter" idx="13" hasCustomPrompt="1"/>
          </p:nvPr>
        </p:nvSpPr>
        <p:spPr>
          <a:xfrm>
            <a:off x="7666038" y="6324918"/>
            <a:ext cx="2057082" cy="350520"/>
          </a:xfrm>
          <a:prstGeom prst="rect">
            <a:avLst/>
          </a:prstGeom>
        </p:spPr>
        <p:txBody>
          <a:bodyPr/>
          <a:lstStyle>
            <a:lvl1pPr marL="0" indent="0">
              <a:buNone/>
              <a:defRPr sz="1800">
                <a:latin typeface="Open Sans" charset="0"/>
                <a:ea typeface="Open Sans" charset="0"/>
                <a:cs typeface="Open Sans" charset="0"/>
              </a:defRPr>
            </a:lvl1pPr>
          </a:lstStyle>
          <a:p>
            <a:pPr lvl="0"/>
            <a:r>
              <a:rPr lang="en-US"/>
              <a:t>|</a:t>
            </a:r>
            <a:r>
              <a:rPr lang="ru-RU"/>
              <a:t>МЕС</a:t>
            </a:r>
            <a:r>
              <a:rPr lang="en-US"/>
              <a:t>|</a:t>
            </a:r>
            <a:r>
              <a:rPr lang="ru-RU"/>
              <a:t>2018</a:t>
            </a:r>
            <a:endParaRPr lang="en-US"/>
          </a:p>
        </p:txBody>
      </p:sp>
      <p:sp>
        <p:nvSpPr>
          <p:cNvPr id="6" name="Text Placeholder 10"/>
          <p:cNvSpPr>
            <a:spLocks noGrp="1"/>
          </p:cNvSpPr>
          <p:nvPr>
            <p:ph type="body" sz="quarter" idx="11" hasCustomPrompt="1"/>
          </p:nvPr>
        </p:nvSpPr>
        <p:spPr>
          <a:xfrm>
            <a:off x="395924" y="1807103"/>
            <a:ext cx="6525738" cy="1417795"/>
          </a:xfrm>
          <a:prstGeom prst="rect">
            <a:avLst/>
          </a:prstGeom>
        </p:spPr>
        <p:txBody>
          <a:bodyPr/>
          <a:lstStyle>
            <a:lvl1pPr marL="0" indent="0">
              <a:lnSpc>
                <a:spcPct val="100000"/>
              </a:lnSpc>
              <a:buNone/>
              <a:defRPr sz="3200" b="1" spc="0" baseline="0">
                <a:solidFill>
                  <a:schemeClr val="tx1">
                    <a:lumMod val="65000"/>
                    <a:lumOff val="35000"/>
                  </a:schemeClr>
                </a:solidFill>
                <a:latin typeface="Open Sans" charset="0"/>
                <a:ea typeface="Open Sans" charset="0"/>
                <a:cs typeface="Open Sans" charset="0"/>
              </a:defRPr>
            </a:lvl1pPr>
          </a:lstStyle>
          <a:p>
            <a:pPr lvl="0"/>
            <a:r>
              <a:rPr lang="ru-RU"/>
              <a:t>ДЛИННЫЙ-ПРЕДЛИННЫЙ ЗАГОЛОВОК  РАЗДЕЛА ПРЕЗЕНТАЦИИ</a:t>
            </a:r>
            <a:endParaRPr lang="en-US"/>
          </a:p>
        </p:txBody>
      </p:sp>
    </p:spTree>
    <p:extLst>
      <p:ext uri="{BB962C8B-B14F-4D97-AF65-F5344CB8AC3E}">
        <p14:creationId xmlns:p14="http://schemas.microsoft.com/office/powerpoint/2010/main" val="593802572"/>
      </p:ext>
    </p:extLst>
  </p:cSld>
  <p:clrMapOvr>
    <a:masterClrMapping/>
  </p:clrMapOvr>
  <p:extLst>
    <p:ext uri="{DCECCB84-F9BA-43D5-87BE-67443E8EF086}">
      <p15:sldGuideLst xmlns:p15="http://schemas.microsoft.com/office/powerpoint/2012/main">
        <p15:guide id="1" orient="horz" pos="20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Шмуцтитул">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95923" y="1929024"/>
            <a:ext cx="9353558" cy="1203642"/>
          </a:xfrm>
          <a:prstGeom prst="rect">
            <a:avLst/>
          </a:prstGeom>
        </p:spPr>
        <p:txBody>
          <a:bodyPr/>
          <a:lstStyle>
            <a:lvl1pPr marL="0" indent="0">
              <a:lnSpc>
                <a:spcPct val="100000"/>
              </a:lnSpc>
              <a:buNone/>
              <a:defRPr sz="2400" b="1" spc="0" baseline="0">
                <a:solidFill>
                  <a:schemeClr val="tx1">
                    <a:lumMod val="65000"/>
                    <a:lumOff val="35000"/>
                  </a:schemeClr>
                </a:solidFill>
                <a:latin typeface="Open Sans" charset="0"/>
                <a:ea typeface="Open Sans" charset="0"/>
                <a:cs typeface="Open Sans" charset="0"/>
              </a:defRPr>
            </a:lvl1pPr>
          </a:lstStyle>
          <a:p>
            <a:pPr lvl="0"/>
            <a:r>
              <a:rPr lang="ru-RU"/>
              <a:t>ДЛИННЫЙ-ПРЕДЛИННЫЙ ЗАГОЛОВОК  РАЗДЕЛА КОРПОРАТИВНОЙ ПРЕЗЕНТАЦИИ</a:t>
            </a:r>
            <a:endParaRPr lang="en-US"/>
          </a:p>
        </p:txBody>
      </p:sp>
      <p:sp>
        <p:nvSpPr>
          <p:cNvPr id="3" name="Text Placeholder 2"/>
          <p:cNvSpPr>
            <a:spLocks noGrp="1"/>
          </p:cNvSpPr>
          <p:nvPr>
            <p:ph type="body" sz="quarter" idx="12" hasCustomPrompt="1"/>
          </p:nvPr>
        </p:nvSpPr>
        <p:spPr>
          <a:xfrm>
            <a:off x="395923" y="3249614"/>
            <a:ext cx="5616575" cy="1854822"/>
          </a:xfrm>
          <a:prstGeom prst="rect">
            <a:avLst/>
          </a:prstGeom>
        </p:spPr>
        <p:txBody>
          <a:bodyPr/>
          <a:lstStyle>
            <a:lvl1pPr marL="0" indent="0">
              <a:lnSpc>
                <a:spcPct val="100000"/>
              </a:lnSpc>
              <a:buNone/>
              <a:defRPr sz="1600" baseline="0">
                <a:solidFill>
                  <a:schemeClr val="tx1">
                    <a:lumMod val="65000"/>
                    <a:lumOff val="35000"/>
                  </a:schemeClr>
                </a:solidFill>
                <a:latin typeface="Open Sans" charset="0"/>
                <a:ea typeface="Open Sans" charset="0"/>
                <a:cs typeface="Open Sans" charset="0"/>
              </a:defRPr>
            </a:lvl1pPr>
          </a:lstStyle>
          <a:p>
            <a:pPr lvl="0"/>
            <a:r>
              <a:rPr lang="ru-RU"/>
              <a:t>ДЛИННЫЙ-ПРЕДЛИННЫЙ ДЕТАЛИЗИРОВАННЫЙ ПОДЗАГОЛОВОК РАЗДЕЛА КОРПОРАТИВНОЙ ПРЕЗЕНТАЦИИ </a:t>
            </a:r>
            <a:endParaRPr lang="en-US"/>
          </a:p>
        </p:txBody>
      </p:sp>
    </p:spTree>
    <p:extLst>
      <p:ext uri="{BB962C8B-B14F-4D97-AF65-F5344CB8AC3E}">
        <p14:creationId xmlns:p14="http://schemas.microsoft.com/office/powerpoint/2010/main" val="1299087924"/>
      </p:ext>
    </p:extLst>
  </p:cSld>
  <p:clrMapOvr>
    <a:masterClrMapping/>
  </p:clrMapOvr>
  <p:extLst>
    <p:ext uri="{DCECCB84-F9BA-43D5-87BE-67443E8EF086}">
      <p15:sldGuideLst xmlns:p15="http://schemas.microsoft.com/office/powerpoint/2012/main">
        <p15:guide id="1" orient="horz" pos="204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екст (с заголовком)">
    <p:spTree>
      <p:nvGrpSpPr>
        <p:cNvPr id="1" name=""/>
        <p:cNvGrpSpPr/>
        <p:nvPr/>
      </p:nvGrpSpPr>
      <p:grpSpPr>
        <a:xfrm>
          <a:off x="0" y="0"/>
          <a:ext cx="0" cy="0"/>
          <a:chOff x="0" y="0"/>
          <a:chExt cx="0" cy="0"/>
        </a:xfrm>
      </p:grpSpPr>
      <p:sp>
        <p:nvSpPr>
          <p:cNvPr id="7" name="Text Placeholder 10"/>
          <p:cNvSpPr>
            <a:spLocks noGrp="1"/>
          </p:cNvSpPr>
          <p:nvPr>
            <p:ph type="body" sz="quarter" idx="11" hasCustomPrompt="1"/>
          </p:nvPr>
        </p:nvSpPr>
        <p:spPr>
          <a:xfrm>
            <a:off x="384348" y="261977"/>
            <a:ext cx="9405297" cy="277953"/>
          </a:xfrm>
          <a:prstGeom prst="rect">
            <a:avLst/>
          </a:prstGeom>
        </p:spPr>
        <p:txBody>
          <a:bodyPr/>
          <a:lstStyle>
            <a:lvl1pPr marL="0" indent="0">
              <a:lnSpc>
                <a:spcPct val="100000"/>
              </a:lnSpc>
              <a:buNone/>
              <a:defRPr sz="1600" b="1" spc="0" baseline="0">
                <a:solidFill>
                  <a:schemeClr val="tx1">
                    <a:lumMod val="65000"/>
                    <a:lumOff val="35000"/>
                  </a:schemeClr>
                </a:solidFill>
                <a:latin typeface="Open Sans" charset="0"/>
                <a:ea typeface="Open Sans" charset="0"/>
                <a:cs typeface="Open Sans" charset="0"/>
              </a:defRPr>
            </a:lvl1pPr>
          </a:lstStyle>
          <a:p>
            <a:pPr lvl="0"/>
            <a:r>
              <a:rPr lang="ru-RU"/>
              <a:t>НАЗВАНИЕ СЛАЙДА</a:t>
            </a:r>
            <a:endParaRPr lang="en-US"/>
          </a:p>
        </p:txBody>
      </p:sp>
      <p:sp>
        <p:nvSpPr>
          <p:cNvPr id="4" name="Text Placeholder 10"/>
          <p:cNvSpPr>
            <a:spLocks noGrp="1"/>
          </p:cNvSpPr>
          <p:nvPr>
            <p:ph type="body" sz="quarter" idx="13" hasCustomPrompt="1"/>
          </p:nvPr>
        </p:nvSpPr>
        <p:spPr>
          <a:xfrm>
            <a:off x="10300446" y="6473194"/>
            <a:ext cx="1785767" cy="277228"/>
          </a:xfrm>
          <a:prstGeom prst="rect">
            <a:avLst/>
          </a:prstGeom>
        </p:spPr>
        <p:txBody>
          <a:bodyPr/>
          <a:lstStyle>
            <a:lvl1pPr marL="0" indent="0" algn="r">
              <a:lnSpc>
                <a:spcPct val="100000"/>
              </a:lnSpc>
              <a:buNone/>
              <a:defRPr sz="800" b="0" spc="0" baseline="0">
                <a:solidFill>
                  <a:schemeClr val="tx1"/>
                </a:solidFill>
                <a:latin typeface="Open Sans" charset="0"/>
                <a:ea typeface="Open Sans" charset="0"/>
                <a:cs typeface="Open Sans" charset="0"/>
              </a:defRPr>
            </a:lvl1pPr>
          </a:lstStyle>
          <a:p>
            <a:pPr lvl="0"/>
            <a:r>
              <a:rPr lang="ru-RU"/>
              <a:t>ДАТА </a:t>
            </a:r>
            <a:r>
              <a:rPr lang="en-US"/>
              <a:t>|</a:t>
            </a:r>
            <a:r>
              <a:rPr lang="ru-RU"/>
              <a:t>Необходимые данные</a:t>
            </a:r>
            <a:r>
              <a:rPr lang="en-US"/>
              <a:t>|</a:t>
            </a:r>
          </a:p>
        </p:txBody>
      </p:sp>
      <p:sp>
        <p:nvSpPr>
          <p:cNvPr id="5" name="Text Placeholder 10"/>
          <p:cNvSpPr>
            <a:spLocks noGrp="1"/>
          </p:cNvSpPr>
          <p:nvPr>
            <p:ph type="body" sz="quarter" idx="14" hasCustomPrompt="1"/>
          </p:nvPr>
        </p:nvSpPr>
        <p:spPr>
          <a:xfrm>
            <a:off x="10314096" y="2097088"/>
            <a:ext cx="1772117" cy="3444198"/>
          </a:xfrm>
          <a:prstGeom prst="rect">
            <a:avLst/>
          </a:prstGeom>
        </p:spPr>
        <p:txBody>
          <a:bodyPr/>
          <a:lstStyle>
            <a:lvl1pPr marL="0" indent="0" algn="r">
              <a:lnSpc>
                <a:spcPct val="100000"/>
              </a:lnSpc>
              <a:buNone/>
              <a:defRPr sz="1000" b="0" i="1" spc="0" baseline="0">
                <a:solidFill>
                  <a:schemeClr val="bg1">
                    <a:lumMod val="50000"/>
                  </a:schemeClr>
                </a:solidFill>
                <a:latin typeface="Open Sans" charset="0"/>
                <a:ea typeface="Open Sans" charset="0"/>
                <a:cs typeface="Open Sans" charset="0"/>
              </a:defRPr>
            </a:lvl1pPr>
          </a:lstStyle>
          <a:p>
            <a:pPr lvl="0"/>
            <a:r>
              <a:rPr lang="ru-RU"/>
              <a:t>Сноски и другие заметки</a:t>
            </a:r>
            <a:endParaRPr lang="en-US"/>
          </a:p>
        </p:txBody>
      </p:sp>
      <p:sp>
        <p:nvSpPr>
          <p:cNvPr id="2" name="Rectangle 1"/>
          <p:cNvSpPr/>
          <p:nvPr userDrawn="1"/>
        </p:nvSpPr>
        <p:spPr>
          <a:xfrm>
            <a:off x="479425" y="981635"/>
            <a:ext cx="826528" cy="8265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5" hasCustomPrompt="1"/>
          </p:nvPr>
        </p:nvSpPr>
        <p:spPr>
          <a:xfrm>
            <a:off x="1002915" y="1438835"/>
            <a:ext cx="5093086" cy="369328"/>
          </a:xfrm>
          <a:prstGeom prst="rect">
            <a:avLst/>
          </a:prstGeom>
        </p:spPr>
        <p:txBody>
          <a:bodyPr/>
          <a:lstStyle>
            <a:lvl1pPr marL="0" indent="0">
              <a:lnSpc>
                <a:spcPct val="100000"/>
              </a:lnSpc>
              <a:buNone/>
              <a:defRPr sz="2400" b="1" spc="300" baseline="0">
                <a:solidFill>
                  <a:schemeClr val="tx1">
                    <a:lumMod val="65000"/>
                    <a:lumOff val="35000"/>
                  </a:schemeClr>
                </a:solidFill>
                <a:latin typeface="Open Sans" charset="0"/>
                <a:ea typeface="Open Sans" charset="0"/>
                <a:cs typeface="Open Sans" charset="0"/>
              </a:defRPr>
            </a:lvl1pPr>
          </a:lstStyle>
          <a:p>
            <a:pPr lvl="0"/>
            <a:r>
              <a:rPr lang="ru-RU"/>
              <a:t>ЗАГОЛОВОК</a:t>
            </a:r>
            <a:endParaRPr lang="en-US"/>
          </a:p>
        </p:txBody>
      </p:sp>
      <p:sp>
        <p:nvSpPr>
          <p:cNvPr id="10" name="Text Placeholder 9"/>
          <p:cNvSpPr>
            <a:spLocks noGrp="1"/>
          </p:cNvSpPr>
          <p:nvPr>
            <p:ph type="body" sz="quarter" idx="16" hasCustomPrompt="1"/>
          </p:nvPr>
        </p:nvSpPr>
        <p:spPr>
          <a:xfrm>
            <a:off x="1213971" y="2110535"/>
            <a:ext cx="8575675" cy="609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i="1" baseline="0">
                <a:solidFill>
                  <a:schemeClr val="tx1">
                    <a:lumMod val="75000"/>
                    <a:lumOff val="25000"/>
                  </a:schemeClr>
                </a:solidFill>
                <a:latin typeface="Open Sans" charset="0"/>
                <a:ea typeface="Open Sans" charset="0"/>
                <a:cs typeface="Open Sans"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ru-RU"/>
              <a:t>Фабула Фабула Фабула Фабула Фабула Фабула Фабула Фабула Фабула Фабула Фабула Фабула Фабула Фабула Фабула Фабула Фабула Фабула Фабула Фабула Фабула Фабула Фабула Фабула Фабула Фабула Фабула Фабула Фабула Фабула </a:t>
            </a: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lvl="0"/>
            <a:endParaRPr lang="en-US"/>
          </a:p>
        </p:txBody>
      </p:sp>
      <p:sp>
        <p:nvSpPr>
          <p:cNvPr id="12" name="Text Placeholder 9"/>
          <p:cNvSpPr>
            <a:spLocks noGrp="1"/>
          </p:cNvSpPr>
          <p:nvPr>
            <p:ph type="body" sz="quarter" idx="17" hasCustomPrompt="1"/>
          </p:nvPr>
        </p:nvSpPr>
        <p:spPr>
          <a:xfrm>
            <a:off x="1213971" y="2845260"/>
            <a:ext cx="8575675" cy="26960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i="0" baseline="0">
                <a:solidFill>
                  <a:schemeClr val="tx1">
                    <a:lumMod val="75000"/>
                    <a:lumOff val="25000"/>
                  </a:schemeClr>
                </a:solidFill>
                <a:latin typeface="Open Sans" charset="0"/>
                <a:ea typeface="Open Sans" charset="0"/>
                <a:cs typeface="Open Sans"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ru-RU"/>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a:t>
            </a: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lvl="0"/>
            <a:endParaRPr lang="en-US"/>
          </a:p>
        </p:txBody>
      </p:sp>
    </p:spTree>
    <p:extLst>
      <p:ext uri="{BB962C8B-B14F-4D97-AF65-F5344CB8AC3E}">
        <p14:creationId xmlns:p14="http://schemas.microsoft.com/office/powerpoint/2010/main" val="819093536"/>
      </p:ext>
    </p:extLst>
  </p:cSld>
  <p:clrMapOvr>
    <a:masterClrMapping/>
  </p:clrMapOvr>
  <p:extLst>
    <p:ext uri="{DCECCB84-F9BA-43D5-87BE-67443E8EF086}">
      <p15:sldGuideLst xmlns:p15="http://schemas.microsoft.com/office/powerpoint/2012/main">
        <p15:guide id="1" pos="302" userDrawn="1">
          <p15:clr>
            <a:srgbClr val="FBAE40"/>
          </p15:clr>
        </p15:guide>
        <p15:guide id="2" orient="horz" pos="323" userDrawn="1">
          <p15:clr>
            <a:srgbClr val="FBAE40"/>
          </p15:clr>
        </p15:guide>
        <p15:guide id="3" pos="3840" userDrawn="1">
          <p15:clr>
            <a:srgbClr val="FBAE40"/>
          </p15:clr>
        </p15:guide>
        <p15:guide id="4" pos="7537" userDrawn="1">
          <p15:clr>
            <a:srgbClr val="FBAE40"/>
          </p15:clr>
        </p15:guide>
        <p15:guide id="5" orient="horz" pos="2160" userDrawn="1">
          <p15:clr>
            <a:srgbClr val="FBAE40"/>
          </p15:clr>
        </p15:guide>
        <p15:guide id="6" orient="horz" pos="1139" userDrawn="1">
          <p15:clr>
            <a:srgbClr val="FBAE40"/>
          </p15:clr>
        </p15:guide>
        <p15:guide id="7" orient="horz" pos="1321" userDrawn="1">
          <p15:clr>
            <a:srgbClr val="FBAE40"/>
          </p15:clr>
        </p15:guide>
        <p15:guide id="8" pos="824" userDrawn="1">
          <p15:clr>
            <a:srgbClr val="FBAE40"/>
          </p15:clr>
        </p15:guide>
        <p15:guide id="9" pos="61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екст (с заголовком без фабулы)">
    <p:spTree>
      <p:nvGrpSpPr>
        <p:cNvPr id="1" name=""/>
        <p:cNvGrpSpPr/>
        <p:nvPr/>
      </p:nvGrpSpPr>
      <p:grpSpPr>
        <a:xfrm>
          <a:off x="0" y="0"/>
          <a:ext cx="0" cy="0"/>
          <a:chOff x="0" y="0"/>
          <a:chExt cx="0" cy="0"/>
        </a:xfrm>
      </p:grpSpPr>
      <p:sp>
        <p:nvSpPr>
          <p:cNvPr id="7" name="Text Placeholder 10"/>
          <p:cNvSpPr>
            <a:spLocks noGrp="1"/>
          </p:cNvSpPr>
          <p:nvPr>
            <p:ph type="body" sz="quarter" idx="11" hasCustomPrompt="1"/>
          </p:nvPr>
        </p:nvSpPr>
        <p:spPr>
          <a:xfrm>
            <a:off x="384348" y="261977"/>
            <a:ext cx="9405297" cy="277953"/>
          </a:xfrm>
          <a:prstGeom prst="rect">
            <a:avLst/>
          </a:prstGeom>
        </p:spPr>
        <p:txBody>
          <a:bodyPr/>
          <a:lstStyle>
            <a:lvl1pPr marL="0" indent="0">
              <a:lnSpc>
                <a:spcPct val="100000"/>
              </a:lnSpc>
              <a:buNone/>
              <a:defRPr sz="1600" b="1" spc="0" baseline="0">
                <a:solidFill>
                  <a:schemeClr val="tx1">
                    <a:lumMod val="65000"/>
                    <a:lumOff val="35000"/>
                  </a:schemeClr>
                </a:solidFill>
                <a:latin typeface="Open Sans" charset="0"/>
                <a:ea typeface="Open Sans" charset="0"/>
                <a:cs typeface="Open Sans" charset="0"/>
              </a:defRPr>
            </a:lvl1pPr>
          </a:lstStyle>
          <a:p>
            <a:pPr lvl="0"/>
            <a:r>
              <a:rPr lang="ru-RU"/>
              <a:t>НАЗВАНИЕ СЛАЙДА</a:t>
            </a:r>
            <a:endParaRPr lang="en-US"/>
          </a:p>
        </p:txBody>
      </p:sp>
      <p:sp>
        <p:nvSpPr>
          <p:cNvPr id="5" name="Text Placeholder 10"/>
          <p:cNvSpPr>
            <a:spLocks noGrp="1"/>
          </p:cNvSpPr>
          <p:nvPr>
            <p:ph type="body" sz="quarter" idx="14" hasCustomPrompt="1"/>
          </p:nvPr>
        </p:nvSpPr>
        <p:spPr>
          <a:xfrm>
            <a:off x="10314096" y="2097088"/>
            <a:ext cx="1772117" cy="3444198"/>
          </a:xfrm>
          <a:prstGeom prst="rect">
            <a:avLst/>
          </a:prstGeom>
        </p:spPr>
        <p:txBody>
          <a:bodyPr/>
          <a:lstStyle>
            <a:lvl1pPr marL="0" indent="0" algn="r">
              <a:lnSpc>
                <a:spcPct val="100000"/>
              </a:lnSpc>
              <a:buNone/>
              <a:defRPr sz="1000" b="0" i="1" spc="0" baseline="0">
                <a:solidFill>
                  <a:schemeClr val="bg1">
                    <a:lumMod val="50000"/>
                  </a:schemeClr>
                </a:solidFill>
                <a:latin typeface="Open Sans" charset="0"/>
                <a:ea typeface="Open Sans" charset="0"/>
                <a:cs typeface="Open Sans" charset="0"/>
              </a:defRPr>
            </a:lvl1pPr>
          </a:lstStyle>
          <a:p>
            <a:pPr lvl="0"/>
            <a:r>
              <a:rPr lang="ru-RU"/>
              <a:t>Сноски и другие заметки</a:t>
            </a:r>
            <a:endParaRPr lang="en-US"/>
          </a:p>
        </p:txBody>
      </p:sp>
      <p:sp>
        <p:nvSpPr>
          <p:cNvPr id="2" name="Rectangle 1"/>
          <p:cNvSpPr/>
          <p:nvPr userDrawn="1"/>
        </p:nvSpPr>
        <p:spPr>
          <a:xfrm>
            <a:off x="479425" y="981635"/>
            <a:ext cx="826528" cy="8265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5" hasCustomPrompt="1"/>
          </p:nvPr>
        </p:nvSpPr>
        <p:spPr>
          <a:xfrm>
            <a:off x="1002915" y="1438835"/>
            <a:ext cx="5093086" cy="369328"/>
          </a:xfrm>
          <a:prstGeom prst="rect">
            <a:avLst/>
          </a:prstGeom>
        </p:spPr>
        <p:txBody>
          <a:bodyPr/>
          <a:lstStyle>
            <a:lvl1pPr marL="0" indent="0">
              <a:lnSpc>
                <a:spcPct val="100000"/>
              </a:lnSpc>
              <a:buNone/>
              <a:defRPr sz="2400" b="1" spc="300" baseline="0">
                <a:solidFill>
                  <a:schemeClr val="tx1">
                    <a:lumMod val="65000"/>
                    <a:lumOff val="35000"/>
                  </a:schemeClr>
                </a:solidFill>
                <a:latin typeface="Open Sans" charset="0"/>
                <a:ea typeface="Open Sans" charset="0"/>
                <a:cs typeface="Open Sans" charset="0"/>
              </a:defRPr>
            </a:lvl1pPr>
          </a:lstStyle>
          <a:p>
            <a:pPr lvl="0"/>
            <a:r>
              <a:rPr lang="ru-RU"/>
              <a:t>ЗАГОЛОВОК</a:t>
            </a:r>
            <a:endParaRPr lang="en-US"/>
          </a:p>
        </p:txBody>
      </p:sp>
      <p:sp>
        <p:nvSpPr>
          <p:cNvPr id="12" name="Text Placeholder 9"/>
          <p:cNvSpPr>
            <a:spLocks noGrp="1"/>
          </p:cNvSpPr>
          <p:nvPr>
            <p:ph type="body" sz="quarter" idx="17" hasCustomPrompt="1"/>
          </p:nvPr>
        </p:nvSpPr>
        <p:spPr>
          <a:xfrm>
            <a:off x="1213971" y="2097088"/>
            <a:ext cx="8575675" cy="34441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i="0" baseline="0">
                <a:solidFill>
                  <a:schemeClr val="tx1">
                    <a:lumMod val="75000"/>
                    <a:lumOff val="25000"/>
                  </a:schemeClr>
                </a:solidFill>
                <a:latin typeface="Open Sans" charset="0"/>
                <a:ea typeface="Open Sans" charset="0"/>
                <a:cs typeface="Open Sans"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ru-RU"/>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lvl="0"/>
            <a:endParaRPr lang="en-US"/>
          </a:p>
        </p:txBody>
      </p:sp>
    </p:spTree>
    <p:extLst>
      <p:ext uri="{BB962C8B-B14F-4D97-AF65-F5344CB8AC3E}">
        <p14:creationId xmlns:p14="http://schemas.microsoft.com/office/powerpoint/2010/main" val="753760537"/>
      </p:ext>
    </p:extLst>
  </p:cSld>
  <p:clrMapOvr>
    <a:masterClrMapping/>
  </p:clrMapOvr>
  <p:extLst>
    <p:ext uri="{DCECCB84-F9BA-43D5-87BE-67443E8EF086}">
      <p15:sldGuideLst xmlns:p15="http://schemas.microsoft.com/office/powerpoint/2012/main">
        <p15:guide id="1" pos="302">
          <p15:clr>
            <a:srgbClr val="FBAE40"/>
          </p15:clr>
        </p15:guide>
        <p15:guide id="2" orient="horz" pos="323">
          <p15:clr>
            <a:srgbClr val="FBAE40"/>
          </p15:clr>
        </p15:guide>
        <p15:guide id="3" pos="3840">
          <p15:clr>
            <a:srgbClr val="FBAE40"/>
          </p15:clr>
        </p15:guide>
        <p15:guide id="4" pos="7537">
          <p15:clr>
            <a:srgbClr val="FBAE40"/>
          </p15:clr>
        </p15:guide>
        <p15:guide id="5" orient="horz" pos="2160">
          <p15:clr>
            <a:srgbClr val="FBAE40"/>
          </p15:clr>
        </p15:guide>
        <p15:guide id="6" orient="horz" pos="1139">
          <p15:clr>
            <a:srgbClr val="FBAE40"/>
          </p15:clr>
        </p15:guide>
        <p15:guide id="7" orient="horz" pos="1321">
          <p15:clr>
            <a:srgbClr val="FBAE40"/>
          </p15:clr>
        </p15:guide>
        <p15:guide id="8" pos="824">
          <p15:clr>
            <a:srgbClr val="FBAE40"/>
          </p15:clr>
        </p15:guide>
        <p15:guide id="9" pos="6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екст(с заголовком)+иллюстрация">
    <p:spTree>
      <p:nvGrpSpPr>
        <p:cNvPr id="1" name=""/>
        <p:cNvGrpSpPr/>
        <p:nvPr/>
      </p:nvGrpSpPr>
      <p:grpSpPr>
        <a:xfrm>
          <a:off x="0" y="0"/>
          <a:ext cx="0" cy="0"/>
          <a:chOff x="0" y="0"/>
          <a:chExt cx="0" cy="0"/>
        </a:xfrm>
      </p:grpSpPr>
      <p:sp>
        <p:nvSpPr>
          <p:cNvPr id="11" name="Rectangle 10"/>
          <p:cNvSpPr/>
          <p:nvPr userDrawn="1"/>
        </p:nvSpPr>
        <p:spPr>
          <a:xfrm>
            <a:off x="7028614" y="3429000"/>
            <a:ext cx="3429000" cy="3429000"/>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336713" y="2097088"/>
            <a:ext cx="3621088" cy="3603879"/>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8"/>
          <p:cNvSpPr>
            <a:spLocks noGrp="1"/>
          </p:cNvSpPr>
          <p:nvPr>
            <p:ph type="pic" sz="quarter" idx="18"/>
          </p:nvPr>
        </p:nvSpPr>
        <p:spPr>
          <a:xfrm>
            <a:off x="8439902" y="2205319"/>
            <a:ext cx="3403600" cy="3402106"/>
          </a:xfrm>
          <a:prstGeom prst="rect">
            <a:avLst/>
          </a:prstGeom>
        </p:spPr>
        <p:txBody>
          <a:bodyPr/>
          <a:lstStyle/>
          <a:p>
            <a:endParaRPr lang="en-US"/>
          </a:p>
        </p:txBody>
      </p:sp>
      <p:sp>
        <p:nvSpPr>
          <p:cNvPr id="5" name="Text Placeholder 10"/>
          <p:cNvSpPr>
            <a:spLocks noGrp="1"/>
          </p:cNvSpPr>
          <p:nvPr>
            <p:ph type="body" sz="quarter" idx="14" hasCustomPrompt="1"/>
          </p:nvPr>
        </p:nvSpPr>
        <p:spPr>
          <a:xfrm>
            <a:off x="1213970" y="6029278"/>
            <a:ext cx="5129679" cy="721144"/>
          </a:xfrm>
          <a:prstGeom prst="rect">
            <a:avLst/>
          </a:prstGeom>
        </p:spPr>
        <p:txBody>
          <a:bodyPr/>
          <a:lstStyle>
            <a:lvl1pPr marL="0" indent="0" algn="l">
              <a:lnSpc>
                <a:spcPct val="100000"/>
              </a:lnSpc>
              <a:buNone/>
              <a:defRPr sz="1000" b="0" i="1" spc="0" baseline="0">
                <a:solidFill>
                  <a:schemeClr val="bg1">
                    <a:lumMod val="50000"/>
                  </a:schemeClr>
                </a:solidFill>
                <a:latin typeface="Open Sans" charset="0"/>
                <a:ea typeface="Open Sans" charset="0"/>
                <a:cs typeface="Open Sans" charset="0"/>
              </a:defRPr>
            </a:lvl1pPr>
          </a:lstStyle>
          <a:p>
            <a:pPr lvl="0"/>
            <a:r>
              <a:rPr lang="ru-RU"/>
              <a:t>Сноски и другие заметки</a:t>
            </a:r>
            <a:endParaRPr lang="en-US"/>
          </a:p>
        </p:txBody>
      </p:sp>
      <p:sp>
        <p:nvSpPr>
          <p:cNvPr id="2" name="Rectangle 1"/>
          <p:cNvSpPr/>
          <p:nvPr userDrawn="1"/>
        </p:nvSpPr>
        <p:spPr>
          <a:xfrm>
            <a:off x="479425" y="981635"/>
            <a:ext cx="826528" cy="8265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5" hasCustomPrompt="1"/>
          </p:nvPr>
        </p:nvSpPr>
        <p:spPr>
          <a:xfrm>
            <a:off x="1002915" y="1438835"/>
            <a:ext cx="5093086" cy="369328"/>
          </a:xfrm>
          <a:prstGeom prst="rect">
            <a:avLst/>
          </a:prstGeom>
        </p:spPr>
        <p:txBody>
          <a:bodyPr/>
          <a:lstStyle>
            <a:lvl1pPr marL="0" indent="0">
              <a:lnSpc>
                <a:spcPct val="100000"/>
              </a:lnSpc>
              <a:buNone/>
              <a:defRPr sz="2400" b="1" spc="300" baseline="0">
                <a:solidFill>
                  <a:schemeClr val="tx1">
                    <a:lumMod val="65000"/>
                    <a:lumOff val="35000"/>
                  </a:schemeClr>
                </a:solidFill>
                <a:latin typeface="Open Sans" charset="0"/>
                <a:ea typeface="Open Sans" charset="0"/>
                <a:cs typeface="Open Sans" charset="0"/>
              </a:defRPr>
            </a:lvl1pPr>
          </a:lstStyle>
          <a:p>
            <a:pPr lvl="0"/>
            <a:r>
              <a:rPr lang="ru-RU"/>
              <a:t>ЗАГОЛОВОК</a:t>
            </a:r>
            <a:endParaRPr lang="en-US"/>
          </a:p>
        </p:txBody>
      </p:sp>
      <p:sp>
        <p:nvSpPr>
          <p:cNvPr id="10" name="Text Placeholder 9"/>
          <p:cNvSpPr>
            <a:spLocks noGrp="1"/>
          </p:cNvSpPr>
          <p:nvPr>
            <p:ph type="body" sz="quarter" idx="16" hasCustomPrompt="1"/>
          </p:nvPr>
        </p:nvSpPr>
        <p:spPr>
          <a:xfrm>
            <a:off x="1213971" y="2110535"/>
            <a:ext cx="4882029" cy="609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i="1" baseline="0">
                <a:solidFill>
                  <a:schemeClr val="tx1">
                    <a:lumMod val="75000"/>
                    <a:lumOff val="25000"/>
                  </a:schemeClr>
                </a:solidFill>
                <a:latin typeface="Open Sans" charset="0"/>
                <a:ea typeface="Open Sans" charset="0"/>
                <a:cs typeface="Open Sans"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ru-RU"/>
              <a:t>Фабула Фабула Фабула Фабула Фабула Фабула Фабула Фабула Фабула Фабула Фабула Фабула Фабула Фабула Фабула Фабула Фабула </a:t>
            </a: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lvl="0"/>
            <a:endParaRPr lang="en-US"/>
          </a:p>
        </p:txBody>
      </p:sp>
      <p:sp>
        <p:nvSpPr>
          <p:cNvPr id="12" name="Text Placeholder 9"/>
          <p:cNvSpPr>
            <a:spLocks noGrp="1"/>
          </p:cNvSpPr>
          <p:nvPr>
            <p:ph type="body" sz="quarter" idx="17" hasCustomPrompt="1"/>
          </p:nvPr>
        </p:nvSpPr>
        <p:spPr>
          <a:xfrm>
            <a:off x="1213970" y="2845260"/>
            <a:ext cx="5129679" cy="26960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i="0" baseline="0">
                <a:solidFill>
                  <a:schemeClr val="tx1">
                    <a:lumMod val="75000"/>
                    <a:lumOff val="25000"/>
                  </a:schemeClr>
                </a:solidFill>
                <a:latin typeface="Open Sans" charset="0"/>
                <a:ea typeface="Open Sans" charset="0"/>
                <a:cs typeface="Open Sans"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ru-RU"/>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r>
              <a:rPr lang="uk-UA"/>
              <a:t> </a:t>
            </a:r>
            <a:r>
              <a:rPr lang="ru-RU"/>
              <a:t>Текст Текст Текст Текст Текст Текст Текст Текст Текст Текст Текст  </a:t>
            </a: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lvl="0"/>
            <a:endParaRPr lang="en-US"/>
          </a:p>
        </p:txBody>
      </p:sp>
      <p:sp>
        <p:nvSpPr>
          <p:cNvPr id="6" name="Right Arrow 5"/>
          <p:cNvSpPr/>
          <p:nvPr userDrawn="1"/>
        </p:nvSpPr>
        <p:spPr>
          <a:xfrm>
            <a:off x="8336713" y="5960175"/>
            <a:ext cx="352923" cy="17481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0"/>
          <p:cNvSpPr>
            <a:spLocks noGrp="1"/>
          </p:cNvSpPr>
          <p:nvPr>
            <p:ph type="body" sz="quarter" idx="13" hasCustomPrompt="1"/>
          </p:nvPr>
        </p:nvSpPr>
        <p:spPr>
          <a:xfrm>
            <a:off x="8143034" y="6473194"/>
            <a:ext cx="1785767" cy="277228"/>
          </a:xfrm>
          <a:prstGeom prst="rect">
            <a:avLst/>
          </a:prstGeom>
        </p:spPr>
        <p:txBody>
          <a:bodyPr/>
          <a:lstStyle>
            <a:lvl1pPr marL="0" indent="0" algn="r">
              <a:lnSpc>
                <a:spcPct val="100000"/>
              </a:lnSpc>
              <a:buNone/>
              <a:defRPr sz="800" b="0" spc="0" baseline="0">
                <a:solidFill>
                  <a:schemeClr val="tx1"/>
                </a:solidFill>
                <a:latin typeface="Open Sans" charset="0"/>
                <a:ea typeface="Open Sans" charset="0"/>
                <a:cs typeface="Open Sans" charset="0"/>
              </a:defRPr>
            </a:lvl1pPr>
          </a:lstStyle>
          <a:p>
            <a:pPr lvl="0"/>
            <a:r>
              <a:rPr lang="ru-RU"/>
              <a:t>ДАТА </a:t>
            </a:r>
            <a:r>
              <a:rPr lang="en-US"/>
              <a:t>|</a:t>
            </a:r>
            <a:r>
              <a:rPr lang="ru-RU"/>
              <a:t>Необходимые данные</a:t>
            </a:r>
            <a:r>
              <a:rPr lang="en-US"/>
              <a:t>|</a:t>
            </a:r>
          </a:p>
        </p:txBody>
      </p:sp>
      <p:sp>
        <p:nvSpPr>
          <p:cNvPr id="16" name="Text Placeholder 10"/>
          <p:cNvSpPr>
            <a:spLocks noGrp="1"/>
          </p:cNvSpPr>
          <p:nvPr>
            <p:ph type="body" sz="quarter" idx="11" hasCustomPrompt="1"/>
          </p:nvPr>
        </p:nvSpPr>
        <p:spPr>
          <a:xfrm>
            <a:off x="384348" y="261977"/>
            <a:ext cx="9405297" cy="277953"/>
          </a:xfrm>
          <a:prstGeom prst="rect">
            <a:avLst/>
          </a:prstGeom>
        </p:spPr>
        <p:txBody>
          <a:bodyPr/>
          <a:lstStyle>
            <a:lvl1pPr marL="0" indent="0">
              <a:lnSpc>
                <a:spcPct val="100000"/>
              </a:lnSpc>
              <a:buNone/>
              <a:defRPr sz="1600" b="1" spc="0" baseline="0">
                <a:solidFill>
                  <a:schemeClr val="tx1">
                    <a:lumMod val="65000"/>
                    <a:lumOff val="35000"/>
                  </a:schemeClr>
                </a:solidFill>
                <a:latin typeface="Open Sans" charset="0"/>
                <a:ea typeface="Open Sans" charset="0"/>
                <a:cs typeface="Open Sans" charset="0"/>
              </a:defRPr>
            </a:lvl1pPr>
          </a:lstStyle>
          <a:p>
            <a:pPr lvl="0"/>
            <a:r>
              <a:rPr lang="ru-RU"/>
              <a:t>НАЗВАНИЕ СЛАЙДА</a:t>
            </a:r>
            <a:endParaRPr lang="en-US"/>
          </a:p>
        </p:txBody>
      </p:sp>
    </p:spTree>
    <p:extLst>
      <p:ext uri="{BB962C8B-B14F-4D97-AF65-F5344CB8AC3E}">
        <p14:creationId xmlns:p14="http://schemas.microsoft.com/office/powerpoint/2010/main" val="871214777"/>
      </p:ext>
    </p:extLst>
  </p:cSld>
  <p:clrMapOvr>
    <a:masterClrMapping/>
  </p:clrMapOvr>
  <p:extLst>
    <p:ext uri="{DCECCB84-F9BA-43D5-87BE-67443E8EF086}">
      <p15:sldGuideLst xmlns:p15="http://schemas.microsoft.com/office/powerpoint/2012/main">
        <p15:guide id="1" pos="302">
          <p15:clr>
            <a:srgbClr val="FBAE40"/>
          </p15:clr>
        </p15:guide>
        <p15:guide id="2" orient="horz" pos="323">
          <p15:clr>
            <a:srgbClr val="FBAE40"/>
          </p15:clr>
        </p15:guide>
        <p15:guide id="3" pos="3840">
          <p15:clr>
            <a:srgbClr val="FBAE40"/>
          </p15:clr>
        </p15:guide>
        <p15:guide id="4" pos="7537">
          <p15:clr>
            <a:srgbClr val="FBAE40"/>
          </p15:clr>
        </p15:guide>
        <p15:guide id="5" orient="horz" pos="2160">
          <p15:clr>
            <a:srgbClr val="FBAE40"/>
          </p15:clr>
        </p15:guide>
        <p15:guide id="6" orient="horz" pos="1139">
          <p15:clr>
            <a:srgbClr val="FBAE40"/>
          </p15:clr>
        </p15:guide>
        <p15:guide id="7" orient="horz" pos="1321">
          <p15:clr>
            <a:srgbClr val="FBAE40"/>
          </p15:clr>
        </p15:guide>
        <p15:guide id="8" pos="824">
          <p15:clr>
            <a:srgbClr val="FBAE40"/>
          </p15:clr>
        </p15:guide>
        <p15:guide id="9" pos="6176">
          <p15:clr>
            <a:srgbClr val="FBAE40"/>
          </p15:clr>
        </p15:guide>
        <p15:guide id="10" pos="524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екст(с заголовком без фабулы)+иллюстрация">
    <p:spTree>
      <p:nvGrpSpPr>
        <p:cNvPr id="1" name=""/>
        <p:cNvGrpSpPr/>
        <p:nvPr/>
      </p:nvGrpSpPr>
      <p:grpSpPr>
        <a:xfrm>
          <a:off x="0" y="0"/>
          <a:ext cx="0" cy="0"/>
          <a:chOff x="0" y="0"/>
          <a:chExt cx="0" cy="0"/>
        </a:xfrm>
      </p:grpSpPr>
      <p:sp>
        <p:nvSpPr>
          <p:cNvPr id="11" name="Rectangle 10"/>
          <p:cNvSpPr/>
          <p:nvPr userDrawn="1"/>
        </p:nvSpPr>
        <p:spPr>
          <a:xfrm>
            <a:off x="7028614" y="3429000"/>
            <a:ext cx="3429000" cy="3429000"/>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336713" y="2097088"/>
            <a:ext cx="3621088" cy="3603879"/>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8"/>
          <p:cNvSpPr>
            <a:spLocks noGrp="1"/>
          </p:cNvSpPr>
          <p:nvPr>
            <p:ph type="pic" sz="quarter" idx="18"/>
          </p:nvPr>
        </p:nvSpPr>
        <p:spPr>
          <a:xfrm>
            <a:off x="8439902" y="2205319"/>
            <a:ext cx="3403600" cy="3402106"/>
          </a:xfrm>
          <a:prstGeom prst="rect">
            <a:avLst/>
          </a:prstGeom>
        </p:spPr>
        <p:txBody>
          <a:bodyPr/>
          <a:lstStyle/>
          <a:p>
            <a:endParaRPr lang="en-US"/>
          </a:p>
        </p:txBody>
      </p:sp>
      <p:sp>
        <p:nvSpPr>
          <p:cNvPr id="5" name="Text Placeholder 10"/>
          <p:cNvSpPr>
            <a:spLocks noGrp="1"/>
          </p:cNvSpPr>
          <p:nvPr>
            <p:ph type="body" sz="quarter" idx="14" hasCustomPrompt="1"/>
          </p:nvPr>
        </p:nvSpPr>
        <p:spPr>
          <a:xfrm>
            <a:off x="1213970" y="6029278"/>
            <a:ext cx="5129679" cy="721144"/>
          </a:xfrm>
          <a:prstGeom prst="rect">
            <a:avLst/>
          </a:prstGeom>
        </p:spPr>
        <p:txBody>
          <a:bodyPr/>
          <a:lstStyle>
            <a:lvl1pPr marL="0" indent="0" algn="l">
              <a:lnSpc>
                <a:spcPct val="100000"/>
              </a:lnSpc>
              <a:buNone/>
              <a:defRPr sz="1000" b="0" i="1" spc="0" baseline="0">
                <a:solidFill>
                  <a:schemeClr val="bg1">
                    <a:lumMod val="50000"/>
                  </a:schemeClr>
                </a:solidFill>
                <a:latin typeface="Open Sans" charset="0"/>
                <a:ea typeface="Open Sans" charset="0"/>
                <a:cs typeface="Open Sans" charset="0"/>
              </a:defRPr>
            </a:lvl1pPr>
          </a:lstStyle>
          <a:p>
            <a:pPr lvl="0"/>
            <a:r>
              <a:rPr lang="ru-RU"/>
              <a:t>Сноски и другие заметки</a:t>
            </a:r>
            <a:endParaRPr lang="en-US"/>
          </a:p>
        </p:txBody>
      </p:sp>
      <p:sp>
        <p:nvSpPr>
          <p:cNvPr id="2" name="Rectangle 1"/>
          <p:cNvSpPr/>
          <p:nvPr userDrawn="1"/>
        </p:nvSpPr>
        <p:spPr>
          <a:xfrm>
            <a:off x="479425" y="981635"/>
            <a:ext cx="826528" cy="8265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5" hasCustomPrompt="1"/>
          </p:nvPr>
        </p:nvSpPr>
        <p:spPr>
          <a:xfrm>
            <a:off x="1002915" y="1438835"/>
            <a:ext cx="5093086" cy="369328"/>
          </a:xfrm>
          <a:prstGeom prst="rect">
            <a:avLst/>
          </a:prstGeom>
        </p:spPr>
        <p:txBody>
          <a:bodyPr/>
          <a:lstStyle>
            <a:lvl1pPr marL="0" indent="0">
              <a:lnSpc>
                <a:spcPct val="100000"/>
              </a:lnSpc>
              <a:buNone/>
              <a:defRPr sz="2400" b="1" spc="300" baseline="0">
                <a:solidFill>
                  <a:schemeClr val="tx1">
                    <a:lumMod val="65000"/>
                    <a:lumOff val="35000"/>
                  </a:schemeClr>
                </a:solidFill>
                <a:latin typeface="Open Sans" charset="0"/>
                <a:ea typeface="Open Sans" charset="0"/>
                <a:cs typeface="Open Sans" charset="0"/>
              </a:defRPr>
            </a:lvl1pPr>
          </a:lstStyle>
          <a:p>
            <a:pPr lvl="0"/>
            <a:r>
              <a:rPr lang="ru-RU"/>
              <a:t>ЗАГОЛОВОК</a:t>
            </a:r>
            <a:endParaRPr lang="en-US"/>
          </a:p>
        </p:txBody>
      </p:sp>
      <p:sp>
        <p:nvSpPr>
          <p:cNvPr id="12" name="Text Placeholder 9"/>
          <p:cNvSpPr>
            <a:spLocks noGrp="1"/>
          </p:cNvSpPr>
          <p:nvPr>
            <p:ph type="body" sz="quarter" idx="17" hasCustomPrompt="1"/>
          </p:nvPr>
        </p:nvSpPr>
        <p:spPr>
          <a:xfrm>
            <a:off x="1213970" y="2097088"/>
            <a:ext cx="5129679" cy="34441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i="0" baseline="0">
                <a:solidFill>
                  <a:schemeClr val="tx1">
                    <a:lumMod val="75000"/>
                    <a:lumOff val="25000"/>
                  </a:schemeClr>
                </a:solidFill>
                <a:latin typeface="Open Sans" charset="0"/>
                <a:ea typeface="Open Sans" charset="0"/>
                <a:cs typeface="Open Sans"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ru-RU"/>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r>
              <a:rPr lang="uk-UA"/>
              <a:t> </a:t>
            </a:r>
            <a:r>
              <a:rPr lang="ru-RU"/>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r>
              <a:rPr lang="uk-UA"/>
              <a:t> </a:t>
            </a:r>
            <a:r>
              <a:rPr lang="ru-RU"/>
              <a:t>Текст Текст Текст Текст Текст Текст Текст Текст Текст Текст Текст Текст Текст Текст Текст Текст Текст Текст Текст</a:t>
            </a:r>
            <a:r>
              <a:rPr lang="uk-UA"/>
              <a:t> </a:t>
            </a:r>
            <a:r>
              <a:rPr lang="ru-RU"/>
              <a:t>Текст  </a:t>
            </a: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lvl="0"/>
            <a:endParaRPr lang="en-US"/>
          </a:p>
        </p:txBody>
      </p:sp>
      <p:sp>
        <p:nvSpPr>
          <p:cNvPr id="6" name="Right Arrow 5"/>
          <p:cNvSpPr/>
          <p:nvPr userDrawn="1"/>
        </p:nvSpPr>
        <p:spPr>
          <a:xfrm>
            <a:off x="8336713" y="5960175"/>
            <a:ext cx="352923" cy="17481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0"/>
          <p:cNvSpPr>
            <a:spLocks noGrp="1"/>
          </p:cNvSpPr>
          <p:nvPr>
            <p:ph type="body" sz="quarter" idx="13" hasCustomPrompt="1"/>
          </p:nvPr>
        </p:nvSpPr>
        <p:spPr>
          <a:xfrm>
            <a:off x="8143034" y="6473194"/>
            <a:ext cx="1785767" cy="277228"/>
          </a:xfrm>
          <a:prstGeom prst="rect">
            <a:avLst/>
          </a:prstGeom>
        </p:spPr>
        <p:txBody>
          <a:bodyPr/>
          <a:lstStyle>
            <a:lvl1pPr marL="0" indent="0" algn="r">
              <a:lnSpc>
                <a:spcPct val="100000"/>
              </a:lnSpc>
              <a:buNone/>
              <a:defRPr sz="800" b="0" spc="0" baseline="0">
                <a:solidFill>
                  <a:schemeClr val="tx1"/>
                </a:solidFill>
                <a:latin typeface="Open Sans" charset="0"/>
                <a:ea typeface="Open Sans" charset="0"/>
                <a:cs typeface="Open Sans" charset="0"/>
              </a:defRPr>
            </a:lvl1pPr>
          </a:lstStyle>
          <a:p>
            <a:pPr lvl="0"/>
            <a:r>
              <a:rPr lang="ru-RU"/>
              <a:t>ДАТА </a:t>
            </a:r>
            <a:r>
              <a:rPr lang="en-US"/>
              <a:t>|</a:t>
            </a:r>
            <a:r>
              <a:rPr lang="ru-RU"/>
              <a:t>Необходимые данные</a:t>
            </a:r>
            <a:r>
              <a:rPr lang="en-US"/>
              <a:t>|</a:t>
            </a:r>
          </a:p>
        </p:txBody>
      </p:sp>
      <p:sp>
        <p:nvSpPr>
          <p:cNvPr id="16" name="Text Placeholder 10"/>
          <p:cNvSpPr>
            <a:spLocks noGrp="1"/>
          </p:cNvSpPr>
          <p:nvPr>
            <p:ph type="body" sz="quarter" idx="11" hasCustomPrompt="1"/>
          </p:nvPr>
        </p:nvSpPr>
        <p:spPr>
          <a:xfrm>
            <a:off x="384348" y="261977"/>
            <a:ext cx="9405297" cy="277953"/>
          </a:xfrm>
          <a:prstGeom prst="rect">
            <a:avLst/>
          </a:prstGeom>
        </p:spPr>
        <p:txBody>
          <a:bodyPr/>
          <a:lstStyle>
            <a:lvl1pPr marL="0" indent="0">
              <a:lnSpc>
                <a:spcPct val="100000"/>
              </a:lnSpc>
              <a:buNone/>
              <a:defRPr sz="1600" b="1" spc="0" baseline="0">
                <a:solidFill>
                  <a:schemeClr val="tx1">
                    <a:lumMod val="65000"/>
                    <a:lumOff val="35000"/>
                  </a:schemeClr>
                </a:solidFill>
                <a:latin typeface="Open Sans" charset="0"/>
                <a:ea typeface="Open Sans" charset="0"/>
                <a:cs typeface="Open Sans" charset="0"/>
              </a:defRPr>
            </a:lvl1pPr>
          </a:lstStyle>
          <a:p>
            <a:pPr lvl="0"/>
            <a:r>
              <a:rPr lang="ru-RU"/>
              <a:t>НАЗВАНИЕ СЛАЙДА</a:t>
            </a:r>
            <a:endParaRPr lang="en-US"/>
          </a:p>
        </p:txBody>
      </p:sp>
    </p:spTree>
    <p:extLst>
      <p:ext uri="{BB962C8B-B14F-4D97-AF65-F5344CB8AC3E}">
        <p14:creationId xmlns:p14="http://schemas.microsoft.com/office/powerpoint/2010/main" val="1489636021"/>
      </p:ext>
    </p:extLst>
  </p:cSld>
  <p:clrMapOvr>
    <a:masterClrMapping/>
  </p:clrMapOvr>
  <p:extLst>
    <p:ext uri="{DCECCB84-F9BA-43D5-87BE-67443E8EF086}">
      <p15:sldGuideLst xmlns:p15="http://schemas.microsoft.com/office/powerpoint/2012/main">
        <p15:guide id="1" pos="302">
          <p15:clr>
            <a:srgbClr val="FBAE40"/>
          </p15:clr>
        </p15:guide>
        <p15:guide id="2" orient="horz" pos="323">
          <p15:clr>
            <a:srgbClr val="FBAE40"/>
          </p15:clr>
        </p15:guide>
        <p15:guide id="3" pos="3840">
          <p15:clr>
            <a:srgbClr val="FBAE40"/>
          </p15:clr>
        </p15:guide>
        <p15:guide id="4" pos="7537">
          <p15:clr>
            <a:srgbClr val="FBAE40"/>
          </p15:clr>
        </p15:guide>
        <p15:guide id="5" orient="horz" pos="2160">
          <p15:clr>
            <a:srgbClr val="FBAE40"/>
          </p15:clr>
        </p15:guide>
        <p15:guide id="6" orient="horz" pos="1139">
          <p15:clr>
            <a:srgbClr val="FBAE40"/>
          </p15:clr>
        </p15:guide>
        <p15:guide id="7" orient="horz" pos="1321">
          <p15:clr>
            <a:srgbClr val="FBAE40"/>
          </p15:clr>
        </p15:guide>
        <p15:guide id="8" pos="824">
          <p15:clr>
            <a:srgbClr val="FBAE40"/>
          </p15:clr>
        </p15:guide>
        <p15:guide id="9" pos="6176">
          <p15:clr>
            <a:srgbClr val="FBAE40"/>
          </p15:clr>
        </p15:guide>
        <p15:guide id="10" pos="524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1.png"/><Relationship Id="rId2" Type="http://schemas.openxmlformats.org/officeDocument/2006/relationships/slideLayout" Target="../slideLayouts/slideLayout7.xml"/><Relationship Id="rId16"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2424" y="260648"/>
            <a:ext cx="2057400" cy="1179576"/>
          </a:xfrm>
          <a:prstGeom prst="rect">
            <a:avLst/>
          </a:prstGeom>
        </p:spPr>
      </p:pic>
      <p:sp>
        <p:nvSpPr>
          <p:cNvPr id="4" name="Rectangle 3"/>
          <p:cNvSpPr/>
          <p:nvPr userDrawn="1"/>
        </p:nvSpPr>
        <p:spPr>
          <a:xfrm>
            <a:off x="0" y="1920749"/>
            <a:ext cx="826528" cy="826528"/>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02885"/>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orient="horz" pos="550">
          <p15:clr>
            <a:srgbClr val="F26B43"/>
          </p15:clr>
        </p15:guide>
        <p15:guide id="3" pos="3840">
          <p15:clr>
            <a:srgbClr val="F26B43"/>
          </p15:clr>
        </p15:guide>
        <p15:guide id="4"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6097" y="260648"/>
            <a:ext cx="2053726" cy="1179576"/>
          </a:xfrm>
          <a:prstGeom prst="rect">
            <a:avLst/>
          </a:prstGeom>
        </p:spPr>
      </p:pic>
      <p:sp>
        <p:nvSpPr>
          <p:cNvPr id="4" name="Rectangle 3"/>
          <p:cNvSpPr/>
          <p:nvPr userDrawn="1"/>
        </p:nvSpPr>
        <p:spPr>
          <a:xfrm>
            <a:off x="0" y="1920749"/>
            <a:ext cx="826528" cy="826528"/>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61829"/>
      </p:ext>
    </p:extLst>
  </p:cSld>
  <p:clrMap bg1="dk1" tx1="lt1" bg2="dk2" tx2="lt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orient="horz" pos="550">
          <p15:clr>
            <a:srgbClr val="F26B43"/>
          </p15:clr>
        </p15:guide>
        <p15:guide id="3" pos="3840">
          <p15:clr>
            <a:srgbClr val="F26B43"/>
          </p15:clr>
        </p15:guide>
        <p15:guide id="4"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850478" y="3258274"/>
            <a:ext cx="3599726" cy="3599726"/>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2424" y="260648"/>
            <a:ext cx="2057400" cy="1179576"/>
          </a:xfrm>
          <a:prstGeom prst="rect">
            <a:avLst/>
          </a:prstGeom>
        </p:spPr>
      </p:pic>
      <p:sp>
        <p:nvSpPr>
          <p:cNvPr id="9" name="Rectangle 8"/>
          <p:cNvSpPr/>
          <p:nvPr userDrawn="1"/>
        </p:nvSpPr>
        <p:spPr>
          <a:xfrm>
            <a:off x="7646680" y="1846163"/>
            <a:ext cx="4323143" cy="4323143"/>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920749"/>
            <a:ext cx="826528" cy="826528"/>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841086"/>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orient="horz" pos="550">
          <p15:clr>
            <a:srgbClr val="F26B43"/>
          </p15:clr>
        </p15:guide>
        <p15:guide id="3"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850478" y="3258274"/>
            <a:ext cx="3599726" cy="3599726"/>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646680" y="1846163"/>
            <a:ext cx="4323143" cy="43231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920749"/>
            <a:ext cx="826528" cy="826528"/>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6097" y="260648"/>
            <a:ext cx="2053726" cy="1179576"/>
          </a:xfrm>
          <a:prstGeom prst="rect">
            <a:avLst/>
          </a:prstGeom>
        </p:spPr>
      </p:pic>
    </p:spTree>
    <p:extLst>
      <p:ext uri="{BB962C8B-B14F-4D97-AF65-F5344CB8AC3E}">
        <p14:creationId xmlns:p14="http://schemas.microsoft.com/office/powerpoint/2010/main" val="726933337"/>
      </p:ext>
    </p:extLst>
  </p:cSld>
  <p:clrMap bg1="dk1" tx1="lt1" bg2="dk2" tx2="lt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orient="horz" pos="550">
          <p15:clr>
            <a:srgbClr val="F26B43"/>
          </p15:clr>
        </p15:guide>
        <p15:guide id="3"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920749"/>
            <a:ext cx="826528" cy="826528"/>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499477"/>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orient="horz" pos="550">
          <p15:clr>
            <a:srgbClr val="F26B43"/>
          </p15:clr>
        </p15:guide>
        <p15:guide id="3" pos="3840">
          <p15:clr>
            <a:srgbClr val="F26B43"/>
          </p15:clr>
        </p15:guide>
        <p15:guide id="4"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260431"/>
            <a:ext cx="266218" cy="266218"/>
          </a:xfrm>
          <a:prstGeom prst="rect">
            <a:avLst/>
          </a:prstGeom>
          <a:solidFill>
            <a:srgbClr val="FF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728618" y="260648"/>
            <a:ext cx="1241206" cy="711625"/>
          </a:xfrm>
          <a:prstGeom prst="rect">
            <a:avLst/>
          </a:prstGeom>
        </p:spPr>
      </p:pic>
    </p:spTree>
    <p:extLst>
      <p:ext uri="{BB962C8B-B14F-4D97-AF65-F5344CB8AC3E}">
        <p14:creationId xmlns:p14="http://schemas.microsoft.com/office/powerpoint/2010/main" val="651819669"/>
      </p:ext>
    </p:extLst>
  </p:cSld>
  <p:clrMap bg1="lt1" tx1="dk1" bg2="lt2" tx2="dk2" accent1="accent1" accent2="accent2" accent3="accent3" accent4="accent4" accent5="accent5" accent6="accent6" hlink="hlink" folHlink="folHlink"/>
  <p:sldLayoutIdLst>
    <p:sldLayoutId id="2147483657" r:id="rId1"/>
    <p:sldLayoutId id="2147483670" r:id="rId2"/>
    <p:sldLayoutId id="2147483665" r:id="rId3"/>
    <p:sldLayoutId id="2147483671" r:id="rId4"/>
    <p:sldLayoutId id="2147483660" r:id="rId5"/>
    <p:sldLayoutId id="2147483664" r:id="rId6"/>
    <p:sldLayoutId id="2147483669" r:id="rId7"/>
    <p:sldLayoutId id="2147483658" r:id="rId8"/>
    <p:sldLayoutId id="2147483659" r:id="rId9"/>
    <p:sldLayoutId id="2147483676" r:id="rId10"/>
    <p:sldLayoutId id="2147483679" r:id="rId11"/>
    <p:sldLayoutId id="2147483677" r:id="rId12"/>
    <p:sldLayoutId id="2147483678" r:id="rId13"/>
    <p:sldLayoutId id="2147483680" r:id="rId14"/>
    <p:sldLayoutId id="214748368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343254"/>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6194" y="2045972"/>
            <a:ext cx="9353558" cy="1203642"/>
          </a:xfrm>
        </p:spPr>
        <p:txBody>
          <a:bodyPr/>
          <a:lstStyle/>
          <a:p>
            <a:r>
              <a:rPr lang="ru-RU" dirty="0"/>
              <a:t>Сотрудничество</a:t>
            </a:r>
          </a:p>
        </p:txBody>
      </p:sp>
      <p:sp>
        <p:nvSpPr>
          <p:cNvPr id="3" name="Text Placeholder 2"/>
          <p:cNvSpPr>
            <a:spLocks noGrp="1"/>
          </p:cNvSpPr>
          <p:nvPr>
            <p:ph type="body" sz="quarter" idx="12"/>
          </p:nvPr>
        </p:nvSpPr>
        <p:spPr>
          <a:xfrm>
            <a:off x="966194" y="3249614"/>
            <a:ext cx="7777755" cy="1854822"/>
          </a:xfrm>
        </p:spPr>
        <p:txBody>
          <a:bodyPr/>
          <a:lstStyle/>
          <a:p>
            <a:r>
              <a:rPr lang="ru-RU" dirty="0"/>
              <a:t>Сроки: рекламный материал, размещение, сдача фото отчетов</a:t>
            </a:r>
          </a:p>
          <a:p>
            <a:r>
              <a:rPr lang="ru-RU" dirty="0"/>
              <a:t>Фото отчеты: качество, подпись</a:t>
            </a:r>
          </a:p>
          <a:p>
            <a:r>
              <a:rPr lang="ru-RU" dirty="0"/>
              <a:t>Примеры фото отчетов  </a:t>
            </a:r>
          </a:p>
        </p:txBody>
      </p:sp>
    </p:spTree>
    <p:extLst>
      <p:ext uri="{BB962C8B-B14F-4D97-AF65-F5344CB8AC3E}">
        <p14:creationId xmlns:p14="http://schemas.microsoft.com/office/powerpoint/2010/main" val="1754344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ru-RU"/>
              <a:t>Качество</a:t>
            </a:r>
            <a:endParaRPr lang="en-US"/>
          </a:p>
        </p:txBody>
      </p:sp>
      <p:graphicFrame>
        <p:nvGraphicFramePr>
          <p:cNvPr id="4" name="Таблица 3"/>
          <p:cNvGraphicFramePr>
            <a:graphicFrameLocks noGrp="1"/>
          </p:cNvGraphicFramePr>
          <p:nvPr>
            <p:extLst>
              <p:ext uri="{D42A27DB-BD31-4B8C-83A1-F6EECF244321}">
                <p14:modId xmlns:p14="http://schemas.microsoft.com/office/powerpoint/2010/main" val="2268314979"/>
              </p:ext>
            </p:extLst>
          </p:nvPr>
        </p:nvGraphicFramePr>
        <p:xfrm>
          <a:off x="471636" y="981778"/>
          <a:ext cx="10915050" cy="5577912"/>
        </p:xfrm>
        <a:graphic>
          <a:graphicData uri="http://schemas.openxmlformats.org/drawingml/2006/table">
            <a:tbl>
              <a:tblPr firstRow="1" bandRow="1">
                <a:tableStyleId>{5940675A-B579-460E-94D1-54222C63F5DA}</a:tableStyleId>
              </a:tblPr>
              <a:tblGrid>
                <a:gridCol w="3884843">
                  <a:extLst>
                    <a:ext uri="{9D8B030D-6E8A-4147-A177-3AD203B41FA5}">
                      <a16:colId xmlns:a16="http://schemas.microsoft.com/office/drawing/2014/main" val="20000"/>
                    </a:ext>
                  </a:extLst>
                </a:gridCol>
                <a:gridCol w="1572682">
                  <a:extLst>
                    <a:ext uri="{9D8B030D-6E8A-4147-A177-3AD203B41FA5}">
                      <a16:colId xmlns:a16="http://schemas.microsoft.com/office/drawing/2014/main" val="20001"/>
                    </a:ext>
                  </a:extLst>
                </a:gridCol>
                <a:gridCol w="3590224">
                  <a:extLst>
                    <a:ext uri="{9D8B030D-6E8A-4147-A177-3AD203B41FA5}">
                      <a16:colId xmlns:a16="http://schemas.microsoft.com/office/drawing/2014/main" val="20002"/>
                    </a:ext>
                  </a:extLst>
                </a:gridCol>
                <a:gridCol w="1867301">
                  <a:extLst>
                    <a:ext uri="{9D8B030D-6E8A-4147-A177-3AD203B41FA5}">
                      <a16:colId xmlns:a16="http://schemas.microsoft.com/office/drawing/2014/main" val="20003"/>
                    </a:ext>
                  </a:extLst>
                </a:gridCol>
              </a:tblGrid>
              <a:tr h="622516">
                <a:tc gridSpan="2">
                  <a:txBody>
                    <a:bodyPr/>
                    <a:lstStyle/>
                    <a:p>
                      <a:pPr algn="ctr">
                        <a:lnSpc>
                          <a:spcPct val="100000"/>
                        </a:lnSpc>
                      </a:pPr>
                      <a:r>
                        <a:rPr lang="ru-RU" dirty="0"/>
                        <a:t>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lnSpc>
                          <a:spcPct val="150000"/>
                        </a:lnSpc>
                      </a:pPr>
                      <a:r>
                        <a:rPr lang="ru-RU" dirty="0">
                          <a:solidFill>
                            <a:srgbClr val="FF0000"/>
                          </a:solidFill>
                        </a:rPr>
                        <a:t>НЕТ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456077">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ru-RU" baseline="0" dirty="0"/>
                        <a:t>наличие мокрых  пятен, непросохшие стыки</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None/>
                      </a:pPr>
                      <a:r>
                        <a:rPr lang="ru-RU" b="0" u="none" dirty="0">
                          <a:solidFill>
                            <a:schemeClr val="tx1"/>
                          </a:solidFill>
                        </a:rPr>
                        <a:t>Клеевые</a:t>
                      </a:r>
                      <a:r>
                        <a:rPr lang="ru-RU" b="0" u="none" baseline="0" dirty="0">
                          <a:solidFill>
                            <a:schemeClr val="tx1"/>
                          </a:solidFill>
                        </a:rPr>
                        <a:t> пятна/разводы по всей поверхности  макета – 100% загрязнённая поверхность </a:t>
                      </a:r>
                      <a:endParaRPr lang="ru-RU" b="1" u="sng">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499319">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мокрый постер / морщины</a:t>
                      </a:r>
                    </a:p>
                    <a:p>
                      <a:pPr algn="l"/>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None/>
                      </a:pPr>
                      <a:r>
                        <a:rPr lang="ru-RU" dirty="0"/>
                        <a:t>Криво</a:t>
                      </a:r>
                      <a:r>
                        <a:rPr lang="ru-RU" baseline="0" dirty="0"/>
                        <a:t> обрезанный макет по периметру щита</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22" name="Группа 21"/>
          <p:cNvGrpSpPr/>
          <p:nvPr/>
        </p:nvGrpSpPr>
        <p:grpSpPr>
          <a:xfrm>
            <a:off x="5975286" y="1719909"/>
            <a:ext cx="3618035" cy="2145921"/>
            <a:chOff x="5975286" y="1719909"/>
            <a:chExt cx="3618035" cy="2145921"/>
          </a:xfrm>
        </p:grpSpPr>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l="8830" t="5280" r="13457" b="9158"/>
            <a:stretch/>
          </p:blipFill>
          <p:spPr>
            <a:xfrm>
              <a:off x="5975286" y="1719909"/>
              <a:ext cx="3464973" cy="2145921"/>
            </a:xfrm>
            <a:prstGeom prst="rect">
              <a:avLst/>
            </a:prstGeom>
          </p:spPr>
        </p:pic>
        <p:cxnSp>
          <p:nvCxnSpPr>
            <p:cNvPr id="10" name="Прямая со стрелкой 9"/>
            <p:cNvCxnSpPr/>
            <p:nvPr/>
          </p:nvCxnSpPr>
          <p:spPr>
            <a:xfrm flipH="1">
              <a:off x="8446884" y="2281335"/>
              <a:ext cx="1146437" cy="75157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7541538" y="2281335"/>
              <a:ext cx="2051783" cy="7256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7849354" y="2281335"/>
              <a:ext cx="1743967" cy="75157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Группа 34"/>
          <p:cNvGrpSpPr/>
          <p:nvPr/>
        </p:nvGrpSpPr>
        <p:grpSpPr>
          <a:xfrm>
            <a:off x="5975287" y="4106200"/>
            <a:ext cx="3618034" cy="2149746"/>
            <a:chOff x="5975287" y="4106200"/>
            <a:chExt cx="3618034" cy="2149746"/>
          </a:xfrm>
        </p:grpSpPr>
        <p:pic>
          <p:nvPicPr>
            <p:cNvPr id="11" name="Рисунок 10"/>
            <p:cNvPicPr>
              <a:picLocks noChangeAspect="1"/>
            </p:cNvPicPr>
            <p:nvPr/>
          </p:nvPicPr>
          <p:blipFill rotWithShape="1">
            <a:blip r:embed="rId4">
              <a:extLst>
                <a:ext uri="{28A0092B-C50C-407E-A947-70E740481C1C}">
                  <a14:useLocalDpi xmlns:a14="http://schemas.microsoft.com/office/drawing/2010/main" val="0"/>
                </a:ext>
              </a:extLst>
            </a:blip>
            <a:srcRect r="-2879" b="18496"/>
            <a:stretch/>
          </p:blipFill>
          <p:spPr>
            <a:xfrm>
              <a:off x="5975287" y="4106200"/>
              <a:ext cx="3618034" cy="2149746"/>
            </a:xfrm>
            <a:prstGeom prst="rect">
              <a:avLst/>
            </a:prstGeom>
          </p:spPr>
        </p:pic>
        <p:cxnSp>
          <p:nvCxnSpPr>
            <p:cNvPr id="23" name="Прямая со стрелкой 22"/>
            <p:cNvCxnSpPr/>
            <p:nvPr/>
          </p:nvCxnSpPr>
          <p:spPr>
            <a:xfrm flipH="1" flipV="1">
              <a:off x="7849354" y="4307678"/>
              <a:ext cx="1743967" cy="87339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1" idx="3"/>
            </p:cNvCxnSpPr>
            <p:nvPr/>
          </p:nvCxnSpPr>
          <p:spPr>
            <a:xfrm flipH="1">
              <a:off x="7070104" y="5181073"/>
              <a:ext cx="2523217" cy="54099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11" idx="3"/>
            </p:cNvCxnSpPr>
            <p:nvPr/>
          </p:nvCxnSpPr>
          <p:spPr>
            <a:xfrm flipH="1" flipV="1">
              <a:off x="6447934" y="4473877"/>
              <a:ext cx="3145387" cy="70719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stCxn id="11" idx="3"/>
            </p:cNvCxnSpPr>
            <p:nvPr/>
          </p:nvCxnSpPr>
          <p:spPr>
            <a:xfrm flipH="1">
              <a:off x="8243180" y="5181073"/>
              <a:ext cx="1350141" cy="54099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Picture 4" descr="C:\Users\yarovaya\Documents\ПЕРЕНЕСТИ\Мои документы\НОВАЯ ИНСТРУКИЯ ПО Ф-М\Изменение стандартов\!!!!! Изменение стандартов\Фото для альбома\Мокрые\Zpr1028=b=07052017_мокрый.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272" y="1638936"/>
            <a:ext cx="3179930" cy="2384948"/>
          </a:xfrm>
          <a:prstGeom prst="rect">
            <a:avLst/>
          </a:prstGeom>
          <a:noFill/>
          <a:extLst>
            <a:ext uri="{909E8E84-426E-40DD-AFC4-6F175D3DCCD1}">
              <a14:hiddenFill xmlns:a14="http://schemas.microsoft.com/office/drawing/2010/main">
                <a:solidFill>
                  <a:srgbClr val="FFFFFF"/>
                </a:solidFill>
              </a14:hiddenFill>
            </a:ext>
          </a:extLst>
        </p:spPr>
      </p:pic>
      <p:pic>
        <p:nvPicPr>
          <p:cNvPr id="19" name="Рисунок 18"/>
          <p:cNvPicPr>
            <a:picLocks noChangeAspect="1"/>
          </p:cNvPicPr>
          <p:nvPr/>
        </p:nvPicPr>
        <p:blipFill rotWithShape="1">
          <a:blip r:embed="rId6">
            <a:extLst>
              <a:ext uri="{28A0092B-C50C-407E-A947-70E740481C1C}">
                <a14:useLocalDpi xmlns:a14="http://schemas.microsoft.com/office/drawing/2010/main" val="0"/>
              </a:ext>
            </a:extLst>
          </a:blip>
          <a:srcRect l="23206" t="10058" r="15228" b="9124"/>
          <a:stretch/>
        </p:blipFill>
        <p:spPr>
          <a:xfrm>
            <a:off x="789272" y="4116272"/>
            <a:ext cx="3183967" cy="2351030"/>
          </a:xfrm>
          <a:prstGeom prst="rect">
            <a:avLst/>
          </a:prstGeom>
        </p:spPr>
      </p:pic>
    </p:spTree>
    <p:extLst>
      <p:ext uri="{BB962C8B-B14F-4D97-AF65-F5344CB8AC3E}">
        <p14:creationId xmlns:p14="http://schemas.microsoft.com/office/powerpoint/2010/main" val="131330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ru-RU"/>
              <a:t>Качество</a:t>
            </a:r>
            <a:endParaRPr lang="en-US"/>
          </a:p>
        </p:txBody>
      </p:sp>
      <p:graphicFrame>
        <p:nvGraphicFramePr>
          <p:cNvPr id="4" name="Таблица 3"/>
          <p:cNvGraphicFramePr>
            <a:graphicFrameLocks noGrp="1"/>
          </p:cNvGraphicFramePr>
          <p:nvPr>
            <p:extLst>
              <p:ext uri="{D42A27DB-BD31-4B8C-83A1-F6EECF244321}">
                <p14:modId xmlns:p14="http://schemas.microsoft.com/office/powerpoint/2010/main" val="3466441270"/>
              </p:ext>
            </p:extLst>
          </p:nvPr>
        </p:nvGraphicFramePr>
        <p:xfrm>
          <a:off x="471636" y="981778"/>
          <a:ext cx="10897090" cy="5577912"/>
        </p:xfrm>
        <a:graphic>
          <a:graphicData uri="http://schemas.openxmlformats.org/drawingml/2006/table">
            <a:tbl>
              <a:tblPr firstRow="1" bandRow="1">
                <a:tableStyleId>{5940675A-B579-460E-94D1-54222C63F5DA}</a:tableStyleId>
              </a:tblPr>
              <a:tblGrid>
                <a:gridCol w="3884843">
                  <a:extLst>
                    <a:ext uri="{9D8B030D-6E8A-4147-A177-3AD203B41FA5}">
                      <a16:colId xmlns:a16="http://schemas.microsoft.com/office/drawing/2014/main" val="20000"/>
                    </a:ext>
                  </a:extLst>
                </a:gridCol>
                <a:gridCol w="1572682">
                  <a:extLst>
                    <a:ext uri="{9D8B030D-6E8A-4147-A177-3AD203B41FA5}">
                      <a16:colId xmlns:a16="http://schemas.microsoft.com/office/drawing/2014/main" val="20001"/>
                    </a:ext>
                  </a:extLst>
                </a:gridCol>
                <a:gridCol w="3590224">
                  <a:extLst>
                    <a:ext uri="{9D8B030D-6E8A-4147-A177-3AD203B41FA5}">
                      <a16:colId xmlns:a16="http://schemas.microsoft.com/office/drawing/2014/main" val="20002"/>
                    </a:ext>
                  </a:extLst>
                </a:gridCol>
                <a:gridCol w="1849341">
                  <a:extLst>
                    <a:ext uri="{9D8B030D-6E8A-4147-A177-3AD203B41FA5}">
                      <a16:colId xmlns:a16="http://schemas.microsoft.com/office/drawing/2014/main" val="20003"/>
                    </a:ext>
                  </a:extLst>
                </a:gridCol>
              </a:tblGrid>
              <a:tr h="622516">
                <a:tc gridSpan="2">
                  <a:txBody>
                    <a:bodyPr/>
                    <a:lstStyle/>
                    <a:p>
                      <a:pPr algn="ctr">
                        <a:lnSpc>
                          <a:spcPct val="100000"/>
                        </a:lnSpc>
                      </a:pPr>
                      <a:r>
                        <a:rPr lang="ru-RU"/>
                        <a:t>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lnSpc>
                          <a:spcPct val="150000"/>
                        </a:lnSpc>
                      </a:pPr>
                      <a:r>
                        <a:rPr lang="ru-RU">
                          <a:solidFill>
                            <a:srgbClr val="FF0000"/>
                          </a:solidFill>
                        </a:rPr>
                        <a:t>НЕТ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456077">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ru-RU"/>
                        <a:t>ламели призмы прокручены полностью, качественный</a:t>
                      </a:r>
                      <a:r>
                        <a:rPr lang="ru-RU" baseline="0"/>
                        <a:t> просмотр  сюжета</a:t>
                      </a: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a:solidFill>
                            <a:schemeClr val="tx1"/>
                          </a:solidFill>
                        </a:rPr>
                        <a:t>Ламели призмы не прокручены</a:t>
                      </a:r>
                      <a:r>
                        <a:rPr lang="ru-RU" baseline="0">
                          <a:solidFill>
                            <a:schemeClr val="tx1"/>
                          </a:solidFill>
                        </a:rPr>
                        <a:t> полностью, нет целостности  картинки просмотра (сюжета</a:t>
                      </a:r>
                      <a:r>
                        <a:rPr lang="ru-RU" baseline="0"/>
                        <a:t>)</a:t>
                      </a: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499319">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ru-RU" noProof="0"/>
                        <a:t>ближний ракурс принят (наличие нескольких  конструкций)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темная фотография не видно сюжета</a:t>
                      </a:r>
                      <a:endParaRPr lang="ru-RU" b="1" u="sng"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b="1" u="none"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15" name="Содержимое 3" descr="ki5520-2=b=05092010"/>
          <p:cNvPicPr>
            <a:picLocks/>
          </p:cNvPicPr>
          <p:nvPr/>
        </p:nvPicPr>
        <p:blipFill>
          <a:blip r:embed="rId3" cstate="print"/>
          <a:srcRect/>
          <a:stretch>
            <a:fillRect/>
          </a:stretch>
        </p:blipFill>
        <p:spPr bwMode="auto">
          <a:xfrm>
            <a:off x="789272" y="1694046"/>
            <a:ext cx="3272589" cy="2310064"/>
          </a:xfrm>
          <a:prstGeom prst="rect">
            <a:avLst/>
          </a:prstGeom>
          <a:noFill/>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272" y="4122274"/>
            <a:ext cx="3179930" cy="2319251"/>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307" y="4170144"/>
            <a:ext cx="3028508" cy="227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Рисунок 12" descr="ki5520-1=b=06062010"/>
          <p:cNvPicPr/>
          <p:nvPr/>
        </p:nvPicPr>
        <p:blipFill>
          <a:blip r:embed="rId6" cstate="print"/>
          <a:srcRect/>
          <a:stretch>
            <a:fillRect/>
          </a:stretch>
        </p:blipFill>
        <p:spPr bwMode="auto">
          <a:xfrm>
            <a:off x="6174463" y="1720158"/>
            <a:ext cx="3065966" cy="2159648"/>
          </a:xfrm>
          <a:prstGeom prst="rect">
            <a:avLst/>
          </a:prstGeom>
          <a:noFill/>
        </p:spPr>
      </p:pic>
    </p:spTree>
    <p:extLst>
      <p:ext uri="{BB962C8B-B14F-4D97-AF65-F5344CB8AC3E}">
        <p14:creationId xmlns:p14="http://schemas.microsoft.com/office/powerpoint/2010/main" val="1497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ru-RU"/>
              <a:t>Качество</a:t>
            </a:r>
            <a:endParaRPr lang="en-US"/>
          </a:p>
        </p:txBody>
      </p:sp>
      <p:graphicFrame>
        <p:nvGraphicFramePr>
          <p:cNvPr id="4" name="Таблица 3"/>
          <p:cNvGraphicFramePr>
            <a:graphicFrameLocks noGrp="1"/>
          </p:cNvGraphicFramePr>
          <p:nvPr>
            <p:extLst>
              <p:ext uri="{D42A27DB-BD31-4B8C-83A1-F6EECF244321}">
                <p14:modId xmlns:p14="http://schemas.microsoft.com/office/powerpoint/2010/main" val="1443476083"/>
              </p:ext>
            </p:extLst>
          </p:nvPr>
        </p:nvGraphicFramePr>
        <p:xfrm>
          <a:off x="471636" y="981778"/>
          <a:ext cx="10897090" cy="5577912"/>
        </p:xfrm>
        <a:graphic>
          <a:graphicData uri="http://schemas.openxmlformats.org/drawingml/2006/table">
            <a:tbl>
              <a:tblPr firstRow="1" bandRow="1">
                <a:tableStyleId>{5940675A-B579-460E-94D1-54222C63F5DA}</a:tableStyleId>
              </a:tblPr>
              <a:tblGrid>
                <a:gridCol w="3884843">
                  <a:extLst>
                    <a:ext uri="{9D8B030D-6E8A-4147-A177-3AD203B41FA5}">
                      <a16:colId xmlns:a16="http://schemas.microsoft.com/office/drawing/2014/main" val="20000"/>
                    </a:ext>
                  </a:extLst>
                </a:gridCol>
                <a:gridCol w="1572682">
                  <a:extLst>
                    <a:ext uri="{9D8B030D-6E8A-4147-A177-3AD203B41FA5}">
                      <a16:colId xmlns:a16="http://schemas.microsoft.com/office/drawing/2014/main" val="20001"/>
                    </a:ext>
                  </a:extLst>
                </a:gridCol>
                <a:gridCol w="3590224">
                  <a:extLst>
                    <a:ext uri="{9D8B030D-6E8A-4147-A177-3AD203B41FA5}">
                      <a16:colId xmlns:a16="http://schemas.microsoft.com/office/drawing/2014/main" val="20002"/>
                    </a:ext>
                  </a:extLst>
                </a:gridCol>
                <a:gridCol w="1849341">
                  <a:extLst>
                    <a:ext uri="{9D8B030D-6E8A-4147-A177-3AD203B41FA5}">
                      <a16:colId xmlns:a16="http://schemas.microsoft.com/office/drawing/2014/main" val="20003"/>
                    </a:ext>
                  </a:extLst>
                </a:gridCol>
              </a:tblGrid>
              <a:tr h="622516">
                <a:tc gridSpan="2">
                  <a:txBody>
                    <a:bodyPr/>
                    <a:lstStyle/>
                    <a:p>
                      <a:pPr algn="ctr">
                        <a:lnSpc>
                          <a:spcPct val="100000"/>
                        </a:lnSpc>
                      </a:pPr>
                      <a:r>
                        <a:rPr lang="ru-RU"/>
                        <a:t>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lnSpc>
                          <a:spcPct val="150000"/>
                        </a:lnSpc>
                      </a:pPr>
                      <a:r>
                        <a:rPr lang="ru-RU">
                          <a:solidFill>
                            <a:srgbClr val="FF0000"/>
                          </a:solidFill>
                        </a:rPr>
                        <a:t>НЕТ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456077">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a:t>нет препятствий по восприятию  сюжета.</a:t>
                      </a: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uk-UA" sz="1800" b="0" u="none" kern="1200" baseline="0" err="1">
                          <a:solidFill>
                            <a:schemeClr val="tx1"/>
                          </a:solidFill>
                          <a:latin typeface="+mn-lt"/>
                          <a:ea typeface="+mn-ea"/>
                          <a:cs typeface="+mn-cs"/>
                        </a:rPr>
                        <a:t>Столб</a:t>
                      </a:r>
                      <a:r>
                        <a:rPr lang="uk-UA" sz="1800" b="0" u="none" kern="1200" baseline="0">
                          <a:solidFill>
                            <a:schemeClr val="tx1"/>
                          </a:solidFill>
                          <a:latin typeface="+mn-lt"/>
                          <a:ea typeface="+mn-ea"/>
                          <a:cs typeface="+mn-cs"/>
                        </a:rPr>
                        <a:t> </a:t>
                      </a:r>
                      <a:r>
                        <a:rPr lang="uk-UA" sz="1800" b="0" u="none" kern="1200" baseline="0" err="1">
                          <a:solidFill>
                            <a:schemeClr val="tx1"/>
                          </a:solidFill>
                          <a:latin typeface="+mn-lt"/>
                          <a:ea typeface="+mn-ea"/>
                          <a:cs typeface="+mn-cs"/>
                        </a:rPr>
                        <a:t>заслоняет</a:t>
                      </a:r>
                      <a:r>
                        <a:rPr lang="uk-UA" sz="1800" b="0" u="none" kern="1200" baseline="0">
                          <a:solidFill>
                            <a:schemeClr val="tx1"/>
                          </a:solidFill>
                          <a:latin typeface="+mn-lt"/>
                          <a:ea typeface="+mn-ea"/>
                          <a:cs typeface="+mn-cs"/>
                        </a:rPr>
                        <a:t> </a:t>
                      </a:r>
                      <a:r>
                        <a:rPr lang="ru-RU" sz="1800" b="0" u="none" kern="1200" baseline="0">
                          <a:solidFill>
                            <a:schemeClr val="tx1"/>
                          </a:solidFill>
                          <a:latin typeface="+mn-lt"/>
                          <a:ea typeface="+mn-ea"/>
                          <a:cs typeface="+mn-cs"/>
                        </a:rPr>
                        <a:t>плоскость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499319">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ru-RU" baseline="0"/>
                        <a:t>ракурс сделан с ракурса, где не видно, что постер закрывается деревом </a:t>
                      </a: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a:t>ветки заслоняют  щит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11" name="Picture 4" descr="C:\Documents and Settings\yarovaya\Мои документы\НОВАЯ ИНСТРУКИЯ ПО Ф-М\Muk1051_01.jpg"/>
          <p:cNvPicPr>
            <a:picLocks noChangeAspect="1" noChangeArrowheads="1"/>
          </p:cNvPicPr>
          <p:nvPr/>
        </p:nvPicPr>
        <p:blipFill>
          <a:blip r:embed="rId3" cstate="print"/>
          <a:srcRect/>
          <a:stretch>
            <a:fillRect/>
          </a:stretch>
        </p:blipFill>
        <p:spPr bwMode="auto">
          <a:xfrm>
            <a:off x="769544" y="1696853"/>
            <a:ext cx="2824165" cy="2118124"/>
          </a:xfrm>
          <a:prstGeom prst="rect">
            <a:avLst/>
          </a:prstGeom>
          <a:noFill/>
        </p:spPr>
      </p:pic>
      <p:pic>
        <p:nvPicPr>
          <p:cNvPr id="14" name="Рисунок 13" descr="KI3121=b=08082010"/>
          <p:cNvPicPr/>
          <p:nvPr/>
        </p:nvPicPr>
        <p:blipFill>
          <a:blip r:embed="rId4" cstate="print"/>
          <a:srcRect/>
          <a:stretch>
            <a:fillRect/>
          </a:stretch>
        </p:blipFill>
        <p:spPr bwMode="auto">
          <a:xfrm>
            <a:off x="841455" y="4166497"/>
            <a:ext cx="3069642" cy="2041673"/>
          </a:xfrm>
          <a:prstGeom prst="rect">
            <a:avLst/>
          </a:prstGeom>
          <a:noFill/>
          <a:ln w="9525">
            <a:noFill/>
            <a:miter lim="800000"/>
            <a:headEnd/>
            <a:tailEnd/>
          </a:ln>
        </p:spPr>
      </p:pic>
      <p:pic>
        <p:nvPicPr>
          <p:cNvPr id="15" name="Picture 3" descr="C:\Documents and Settings\yarovaya\Мои документы\НОВАЯ ИНСТРУКИЯ ПО Ф-М\Muk1051_03.jpg"/>
          <p:cNvPicPr>
            <a:picLocks noChangeAspect="1" noChangeArrowheads="1"/>
          </p:cNvPicPr>
          <p:nvPr/>
        </p:nvPicPr>
        <p:blipFill>
          <a:blip r:embed="rId5" cstate="print"/>
          <a:srcRect/>
          <a:stretch>
            <a:fillRect/>
          </a:stretch>
        </p:blipFill>
        <p:spPr bwMode="auto">
          <a:xfrm>
            <a:off x="6274052" y="1696853"/>
            <a:ext cx="3029131" cy="2271848"/>
          </a:xfrm>
          <a:prstGeom prst="rect">
            <a:avLst/>
          </a:prstGeom>
          <a:noFill/>
        </p:spPr>
      </p:pic>
      <p:pic>
        <p:nvPicPr>
          <p:cNvPr id="16" name="Рисунок 15" descr="ki3121 (1)"/>
          <p:cNvPicPr/>
          <p:nvPr/>
        </p:nvPicPr>
        <p:blipFill>
          <a:blip r:embed="rId6" cstate="print"/>
          <a:srcRect/>
          <a:stretch>
            <a:fillRect/>
          </a:stretch>
        </p:blipFill>
        <p:spPr bwMode="auto">
          <a:xfrm>
            <a:off x="6265688" y="4155540"/>
            <a:ext cx="3037495" cy="2195922"/>
          </a:xfrm>
          <a:prstGeom prst="rect">
            <a:avLst/>
          </a:prstGeom>
          <a:noFill/>
          <a:ln w="9525">
            <a:noFill/>
            <a:miter lim="800000"/>
            <a:headEnd/>
            <a:tailEnd/>
          </a:ln>
        </p:spPr>
      </p:pic>
    </p:spTree>
    <p:extLst>
      <p:ext uri="{BB962C8B-B14F-4D97-AF65-F5344CB8AC3E}">
        <p14:creationId xmlns:p14="http://schemas.microsoft.com/office/powerpoint/2010/main" val="1238233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ru-RU"/>
              <a:t>Качество - Призмы / Ночные фотоотчеты</a:t>
            </a:r>
            <a:endParaRPr lang="en-US"/>
          </a:p>
        </p:txBody>
      </p:sp>
      <p:graphicFrame>
        <p:nvGraphicFramePr>
          <p:cNvPr id="4" name="Таблица 3"/>
          <p:cNvGraphicFramePr>
            <a:graphicFrameLocks noGrp="1"/>
          </p:cNvGraphicFramePr>
          <p:nvPr>
            <p:extLst>
              <p:ext uri="{D42A27DB-BD31-4B8C-83A1-F6EECF244321}">
                <p14:modId xmlns:p14="http://schemas.microsoft.com/office/powerpoint/2010/main" val="1895489891"/>
              </p:ext>
            </p:extLst>
          </p:nvPr>
        </p:nvGraphicFramePr>
        <p:xfrm>
          <a:off x="471636" y="981778"/>
          <a:ext cx="10897090" cy="5429665"/>
        </p:xfrm>
        <a:graphic>
          <a:graphicData uri="http://schemas.openxmlformats.org/drawingml/2006/table">
            <a:tbl>
              <a:tblPr firstRow="1" bandRow="1">
                <a:tableStyleId>{5940675A-B579-460E-94D1-54222C63F5DA}</a:tableStyleId>
              </a:tblPr>
              <a:tblGrid>
                <a:gridCol w="3884843">
                  <a:extLst>
                    <a:ext uri="{9D8B030D-6E8A-4147-A177-3AD203B41FA5}">
                      <a16:colId xmlns:a16="http://schemas.microsoft.com/office/drawing/2014/main" val="20000"/>
                    </a:ext>
                  </a:extLst>
                </a:gridCol>
                <a:gridCol w="1572682">
                  <a:extLst>
                    <a:ext uri="{9D8B030D-6E8A-4147-A177-3AD203B41FA5}">
                      <a16:colId xmlns:a16="http://schemas.microsoft.com/office/drawing/2014/main" val="20001"/>
                    </a:ext>
                  </a:extLst>
                </a:gridCol>
                <a:gridCol w="3590224">
                  <a:extLst>
                    <a:ext uri="{9D8B030D-6E8A-4147-A177-3AD203B41FA5}">
                      <a16:colId xmlns:a16="http://schemas.microsoft.com/office/drawing/2014/main" val="20002"/>
                    </a:ext>
                  </a:extLst>
                </a:gridCol>
                <a:gridCol w="1849341">
                  <a:extLst>
                    <a:ext uri="{9D8B030D-6E8A-4147-A177-3AD203B41FA5}">
                      <a16:colId xmlns:a16="http://schemas.microsoft.com/office/drawing/2014/main" val="20003"/>
                    </a:ext>
                  </a:extLst>
                </a:gridCol>
              </a:tblGrid>
              <a:tr h="622516">
                <a:tc gridSpan="2">
                  <a:txBody>
                    <a:bodyPr/>
                    <a:lstStyle/>
                    <a:p>
                      <a:pPr algn="ctr">
                        <a:lnSpc>
                          <a:spcPct val="100000"/>
                        </a:lnSpc>
                      </a:pPr>
                      <a:r>
                        <a:rPr lang="ru-RU"/>
                        <a:t>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lnSpc>
                          <a:spcPct val="150000"/>
                        </a:lnSpc>
                      </a:pPr>
                      <a:r>
                        <a:rPr lang="ru-RU">
                          <a:solidFill>
                            <a:srgbClr val="FF0000"/>
                          </a:solidFill>
                        </a:rPr>
                        <a:t>НЕТ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4807149">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ru-RU" sz="1600" dirty="0"/>
                        <a:t>показано качество подсветки и ее работоспособность, </a:t>
                      </a:r>
                      <a:r>
                        <a:rPr lang="ru-RU" sz="1600" baseline="0" dirty="0"/>
                        <a:t>постер  читабелен </a:t>
                      </a:r>
                      <a:endParaRPr lang="ru-RU"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a:t>нечитабельный постер, сюжет размытый невозможно  распознать</a:t>
                      </a:r>
                      <a:endParaRPr lang="ru-RU" dirty="0"/>
                    </a:p>
                    <a:p>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14" name="Picture 3" descr="C:\Users\yarovaya\Documents\ПЕРЕНЕСТИ\Мои документы\НОВАЯ ИНСТРУКИЯ ПО Ф-М\Изменение стандартов\!!!!! Изменение стандартов\Под вопросом\Ночные\Khm1007=n=16052017 ОК.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147" y="1609012"/>
            <a:ext cx="3096019" cy="23220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yarovaya\Documents\ПЕРЕНЕСТИ\Мои документы\НОВАЯ ИНСТРУКИЯ ПО Ф-М\Изменение стандартов\!!!!! Изменение стандартов\Под вопросом\Ночные\Od1004=n=1705201НЕТ 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3410" y="2452254"/>
            <a:ext cx="3291841" cy="246888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l="12828" t="4104" b="11007"/>
          <a:stretch/>
        </p:blipFill>
        <p:spPr>
          <a:xfrm>
            <a:off x="832840" y="3960868"/>
            <a:ext cx="3330631" cy="2424456"/>
          </a:xfrm>
          <a:prstGeom prst="rect">
            <a:avLst/>
          </a:prstGeom>
        </p:spPr>
      </p:pic>
    </p:spTree>
    <p:extLst>
      <p:ext uri="{BB962C8B-B14F-4D97-AF65-F5344CB8AC3E}">
        <p14:creationId xmlns:p14="http://schemas.microsoft.com/office/powerpoint/2010/main" val="3017351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ru-RU"/>
              <a:t>Качество – БЭКЛАЙТЫ / СКРОЛЛЫ </a:t>
            </a:r>
            <a:endParaRPr lang="en-US"/>
          </a:p>
        </p:txBody>
      </p:sp>
      <p:graphicFrame>
        <p:nvGraphicFramePr>
          <p:cNvPr id="4" name="Таблица 3"/>
          <p:cNvGraphicFramePr>
            <a:graphicFrameLocks noGrp="1"/>
          </p:cNvGraphicFramePr>
          <p:nvPr>
            <p:extLst>
              <p:ext uri="{D42A27DB-BD31-4B8C-83A1-F6EECF244321}">
                <p14:modId xmlns:p14="http://schemas.microsoft.com/office/powerpoint/2010/main" val="673094429"/>
              </p:ext>
            </p:extLst>
          </p:nvPr>
        </p:nvGraphicFramePr>
        <p:xfrm>
          <a:off x="471636" y="981778"/>
          <a:ext cx="10915050" cy="5753319"/>
        </p:xfrm>
        <a:graphic>
          <a:graphicData uri="http://schemas.openxmlformats.org/drawingml/2006/table">
            <a:tbl>
              <a:tblPr firstRow="1" bandRow="1">
                <a:tableStyleId>{5940675A-B579-460E-94D1-54222C63F5DA}</a:tableStyleId>
              </a:tblPr>
              <a:tblGrid>
                <a:gridCol w="3884843">
                  <a:extLst>
                    <a:ext uri="{9D8B030D-6E8A-4147-A177-3AD203B41FA5}">
                      <a16:colId xmlns:a16="http://schemas.microsoft.com/office/drawing/2014/main" val="20000"/>
                    </a:ext>
                  </a:extLst>
                </a:gridCol>
                <a:gridCol w="1641198">
                  <a:extLst>
                    <a:ext uri="{9D8B030D-6E8A-4147-A177-3AD203B41FA5}">
                      <a16:colId xmlns:a16="http://schemas.microsoft.com/office/drawing/2014/main" val="20001"/>
                    </a:ext>
                  </a:extLst>
                </a:gridCol>
                <a:gridCol w="3521708">
                  <a:extLst>
                    <a:ext uri="{9D8B030D-6E8A-4147-A177-3AD203B41FA5}">
                      <a16:colId xmlns:a16="http://schemas.microsoft.com/office/drawing/2014/main" val="20002"/>
                    </a:ext>
                  </a:extLst>
                </a:gridCol>
                <a:gridCol w="1867301">
                  <a:extLst>
                    <a:ext uri="{9D8B030D-6E8A-4147-A177-3AD203B41FA5}">
                      <a16:colId xmlns:a16="http://schemas.microsoft.com/office/drawing/2014/main" val="20003"/>
                    </a:ext>
                  </a:extLst>
                </a:gridCol>
              </a:tblGrid>
              <a:tr h="622516">
                <a:tc gridSpan="2">
                  <a:txBody>
                    <a:bodyPr/>
                    <a:lstStyle/>
                    <a:p>
                      <a:pPr algn="ctr">
                        <a:lnSpc>
                          <a:spcPct val="100000"/>
                        </a:lnSpc>
                      </a:pPr>
                      <a:r>
                        <a:rPr lang="ru-RU"/>
                        <a:t>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lnSpc>
                          <a:spcPct val="150000"/>
                        </a:lnSpc>
                      </a:pPr>
                      <a:r>
                        <a:rPr lang="ru-RU">
                          <a:solidFill>
                            <a:srgbClr val="FF0000"/>
                          </a:solidFill>
                        </a:rPr>
                        <a:t>НЕТ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692403">
                <a:tc rowSpan="2">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ru-RU"/>
                        <a:t>сюжет </a:t>
                      </a:r>
                      <a:r>
                        <a:rPr lang="ru-RU" baseline="0"/>
                        <a:t>читабельный видны все элементы, постер ровный нет провисов</a:t>
                      </a: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u="none" strike="noStrike">
                          <a:effectLst/>
                        </a:rPr>
                        <a:t>погнутый постер</a:t>
                      </a: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438400">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1800" u="none" strike="noStrike">
                          <a:effectLst/>
                        </a:rPr>
                        <a:t>морщины, скрученный постер</a:t>
                      </a: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5" name="Рисунок 4"/>
          <p:cNvPicPr>
            <a:picLocks noChangeAspect="1"/>
          </p:cNvPicPr>
          <p:nvPr/>
        </p:nvPicPr>
        <p:blipFill>
          <a:blip r:embed="rId3"/>
          <a:stretch>
            <a:fillRect/>
          </a:stretch>
        </p:blipFill>
        <p:spPr>
          <a:xfrm>
            <a:off x="641023" y="2743841"/>
            <a:ext cx="3558540" cy="2004060"/>
          </a:xfrm>
          <a:prstGeom prst="rect">
            <a:avLst/>
          </a:prstGeom>
        </p:spPr>
      </p:pic>
      <p:grpSp>
        <p:nvGrpSpPr>
          <p:cNvPr id="13" name="Группа 12"/>
          <p:cNvGrpSpPr/>
          <p:nvPr/>
        </p:nvGrpSpPr>
        <p:grpSpPr>
          <a:xfrm>
            <a:off x="6115666" y="1709701"/>
            <a:ext cx="3727927" cy="2419846"/>
            <a:chOff x="6115666" y="1709701"/>
            <a:chExt cx="3727927" cy="2419846"/>
          </a:xfrm>
        </p:grpSpPr>
        <p:pic>
          <p:nvPicPr>
            <p:cNvPr id="10" name="Picture 3" descr="C:\Users\yarovaya\Documents\ПЕРЕНЕСТИ\Мои документы\НОВАЯ ИНСТРУКИЯ ПО Ф-М\Изменение стандартов\!!!!! Изменение стандартов\Уточнить\Скроллы_Бэклайты\Ki9649=b=06042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66" y="1709701"/>
              <a:ext cx="3226461" cy="241984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 стрелкой 5"/>
            <p:cNvCxnSpPr/>
            <p:nvPr/>
          </p:nvCxnSpPr>
          <p:spPr>
            <a:xfrm flipH="1">
              <a:off x="8061368" y="2998470"/>
              <a:ext cx="1782225" cy="65119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6978212" y="2998470"/>
              <a:ext cx="2865381" cy="65119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Группа 19"/>
          <p:cNvGrpSpPr/>
          <p:nvPr/>
        </p:nvGrpSpPr>
        <p:grpSpPr>
          <a:xfrm>
            <a:off x="6161914" y="4333813"/>
            <a:ext cx="3627731" cy="2354552"/>
            <a:chOff x="6161914" y="4333813"/>
            <a:chExt cx="3627731" cy="2354552"/>
          </a:xfrm>
        </p:grpSpPr>
        <p:pic>
          <p:nvPicPr>
            <p:cNvPr id="11" name="Picture 2" descr="C:\Users\yarovaya\Documents\ПЕРЕНЕСТИ\Мои документы\НОВАЯ ИНСТРУКИЯ ПО Ф-М\Изменение стандартов\!!!!! Изменение стандартов\Уточнить\Скроллы_Бэклайты\Ki1792=b=060520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914" y="4333813"/>
              <a:ext cx="3139402" cy="235455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Прямая со стрелкой 14"/>
            <p:cNvCxnSpPr/>
            <p:nvPr/>
          </p:nvCxnSpPr>
          <p:spPr>
            <a:xfrm flipH="1">
              <a:off x="8644379" y="5382705"/>
              <a:ext cx="1145266" cy="283653"/>
            </a:xfrm>
            <a:prstGeom prst="straightConnector1">
              <a:avLst/>
            </a:prstGeom>
            <a:ln w="19050">
              <a:solidFill>
                <a:srgbClr val="FC1D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8512405" y="5382705"/>
              <a:ext cx="1277240" cy="479881"/>
            </a:xfrm>
            <a:prstGeom prst="straightConnector1">
              <a:avLst/>
            </a:prstGeom>
            <a:ln w="19050">
              <a:solidFill>
                <a:srgbClr val="FC1D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8825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ru-RU"/>
              <a:t>Качество – Сити </a:t>
            </a:r>
            <a:r>
              <a:rPr lang="ru-RU" err="1"/>
              <a:t>лайт</a:t>
            </a:r>
            <a:endParaRPr lang="en-US"/>
          </a:p>
        </p:txBody>
      </p:sp>
      <p:graphicFrame>
        <p:nvGraphicFramePr>
          <p:cNvPr id="4" name="Таблица 3"/>
          <p:cNvGraphicFramePr>
            <a:graphicFrameLocks noGrp="1"/>
          </p:cNvGraphicFramePr>
          <p:nvPr>
            <p:extLst>
              <p:ext uri="{D42A27DB-BD31-4B8C-83A1-F6EECF244321}">
                <p14:modId xmlns:p14="http://schemas.microsoft.com/office/powerpoint/2010/main" val="3177464873"/>
              </p:ext>
            </p:extLst>
          </p:nvPr>
        </p:nvGraphicFramePr>
        <p:xfrm>
          <a:off x="471636" y="976183"/>
          <a:ext cx="10915050" cy="5671753"/>
        </p:xfrm>
        <a:graphic>
          <a:graphicData uri="http://schemas.openxmlformats.org/drawingml/2006/table">
            <a:tbl>
              <a:tblPr firstRow="1" bandRow="1">
                <a:tableStyleId>{5940675A-B579-460E-94D1-54222C63F5DA}</a:tableStyleId>
              </a:tblPr>
              <a:tblGrid>
                <a:gridCol w="3884843">
                  <a:extLst>
                    <a:ext uri="{9D8B030D-6E8A-4147-A177-3AD203B41FA5}">
                      <a16:colId xmlns:a16="http://schemas.microsoft.com/office/drawing/2014/main" val="20000"/>
                    </a:ext>
                  </a:extLst>
                </a:gridCol>
                <a:gridCol w="1641198">
                  <a:extLst>
                    <a:ext uri="{9D8B030D-6E8A-4147-A177-3AD203B41FA5}">
                      <a16:colId xmlns:a16="http://schemas.microsoft.com/office/drawing/2014/main" val="20001"/>
                    </a:ext>
                  </a:extLst>
                </a:gridCol>
                <a:gridCol w="3521708">
                  <a:extLst>
                    <a:ext uri="{9D8B030D-6E8A-4147-A177-3AD203B41FA5}">
                      <a16:colId xmlns:a16="http://schemas.microsoft.com/office/drawing/2014/main" val="20002"/>
                    </a:ext>
                  </a:extLst>
                </a:gridCol>
                <a:gridCol w="1867301">
                  <a:extLst>
                    <a:ext uri="{9D8B030D-6E8A-4147-A177-3AD203B41FA5}">
                      <a16:colId xmlns:a16="http://schemas.microsoft.com/office/drawing/2014/main" val="20003"/>
                    </a:ext>
                  </a:extLst>
                </a:gridCol>
              </a:tblGrid>
              <a:tr h="623977">
                <a:tc gridSpan="2">
                  <a:txBody>
                    <a:bodyPr/>
                    <a:lstStyle/>
                    <a:p>
                      <a:pPr algn="ctr">
                        <a:lnSpc>
                          <a:spcPct val="100000"/>
                        </a:lnSpc>
                      </a:pPr>
                      <a:r>
                        <a:rPr lang="ru-RU"/>
                        <a:t>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lnSpc>
                          <a:spcPct val="150000"/>
                        </a:lnSpc>
                      </a:pPr>
                      <a:r>
                        <a:rPr lang="ru-RU">
                          <a:solidFill>
                            <a:srgbClr val="FF0000"/>
                          </a:solidFill>
                        </a:rPr>
                        <a:t>НЕТ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519405">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t>расстояние 10-15 метров, привязка к</a:t>
                      </a:r>
                      <a:r>
                        <a:rPr lang="ru-RU" baseline="0"/>
                        <a:t> локации</a:t>
                      </a: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a:t>Ракурс</a:t>
                      </a:r>
                      <a:r>
                        <a:rPr lang="ru-RU" baseline="0"/>
                        <a:t> не показывает преимущество конструкции,  дерево закрывает работу плоскости</a:t>
                      </a: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28371">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t>принят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t>Обрисованное стекло  СЛ</a:t>
                      </a:r>
                    </a:p>
                    <a:p>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9" name="Picture 2" descr="\\alpha\deps\Information\фотоотчеты для менеджеров\Обработанные\УспешноВнесенные\2013-04-08\5103b=d=07042013.JPG"/>
          <p:cNvPicPr>
            <a:picLocks noChangeAspect="1" noChangeArrowheads="1"/>
          </p:cNvPicPr>
          <p:nvPr/>
        </p:nvPicPr>
        <p:blipFill>
          <a:blip r:embed="rId4" cstate="print"/>
          <a:srcRect/>
          <a:stretch>
            <a:fillRect/>
          </a:stretch>
        </p:blipFill>
        <p:spPr bwMode="auto">
          <a:xfrm>
            <a:off x="862541" y="1752597"/>
            <a:ext cx="2934424" cy="2201563"/>
          </a:xfrm>
          <a:prstGeom prst="rect">
            <a:avLst/>
          </a:prstGeom>
          <a:noFill/>
        </p:spPr>
      </p:pic>
      <p:pic>
        <p:nvPicPr>
          <p:cNvPr id="17" name="Picture 3" descr="\\alpha\deps\Information\фотоотчеты для менеджеров\Обработанные\ДляПеределки\2017-06-08\Kir1086=d=0806201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4881"/>
          <a:stretch/>
        </p:blipFill>
        <p:spPr bwMode="auto">
          <a:xfrm>
            <a:off x="6171942" y="1737952"/>
            <a:ext cx="3138617" cy="20741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1488" y="4434548"/>
            <a:ext cx="3048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C:\Documents and Settings\yarovaya\Мои документы\НОВАЯ ИНСТРУКИЯ ПО Ф-М\Dn1279=b=05102012.jpg"/>
          <p:cNvPicPr>
            <a:picLocks noChangeAspect="1" noChangeArrowheads="1"/>
          </p:cNvPicPr>
          <p:nvPr/>
        </p:nvPicPr>
        <p:blipFill>
          <a:blip r:embed="rId7" cstate="print"/>
          <a:srcRect/>
          <a:stretch>
            <a:fillRect/>
          </a:stretch>
        </p:blipFill>
        <p:spPr bwMode="auto">
          <a:xfrm>
            <a:off x="843462" y="4378144"/>
            <a:ext cx="2962419" cy="2221814"/>
          </a:xfrm>
          <a:prstGeom prst="rect">
            <a:avLst/>
          </a:prstGeom>
          <a:noFill/>
        </p:spPr>
      </p:pic>
    </p:spTree>
    <p:extLst>
      <p:ext uri="{BB962C8B-B14F-4D97-AF65-F5344CB8AC3E}">
        <p14:creationId xmlns:p14="http://schemas.microsoft.com/office/powerpoint/2010/main" val="274715001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ru-RU"/>
              <a:t>Качество</a:t>
            </a:r>
            <a:endParaRPr lang="en-US"/>
          </a:p>
        </p:txBody>
      </p:sp>
      <p:graphicFrame>
        <p:nvGraphicFramePr>
          <p:cNvPr id="4" name="Таблица 3"/>
          <p:cNvGraphicFramePr>
            <a:graphicFrameLocks noGrp="1"/>
          </p:cNvGraphicFramePr>
          <p:nvPr>
            <p:extLst>
              <p:ext uri="{D42A27DB-BD31-4B8C-83A1-F6EECF244321}">
                <p14:modId xmlns:p14="http://schemas.microsoft.com/office/powerpoint/2010/main" val="94529393"/>
              </p:ext>
            </p:extLst>
          </p:nvPr>
        </p:nvGraphicFramePr>
        <p:xfrm>
          <a:off x="471636" y="1000897"/>
          <a:ext cx="10915050" cy="5721179"/>
        </p:xfrm>
        <a:graphic>
          <a:graphicData uri="http://schemas.openxmlformats.org/drawingml/2006/table">
            <a:tbl>
              <a:tblPr firstRow="1" bandRow="1">
                <a:tableStyleId>{5940675A-B579-460E-94D1-54222C63F5DA}</a:tableStyleId>
              </a:tblPr>
              <a:tblGrid>
                <a:gridCol w="3884843">
                  <a:extLst>
                    <a:ext uri="{9D8B030D-6E8A-4147-A177-3AD203B41FA5}">
                      <a16:colId xmlns:a16="http://schemas.microsoft.com/office/drawing/2014/main" val="20000"/>
                    </a:ext>
                  </a:extLst>
                </a:gridCol>
                <a:gridCol w="1641198">
                  <a:extLst>
                    <a:ext uri="{9D8B030D-6E8A-4147-A177-3AD203B41FA5}">
                      <a16:colId xmlns:a16="http://schemas.microsoft.com/office/drawing/2014/main" val="20001"/>
                    </a:ext>
                  </a:extLst>
                </a:gridCol>
                <a:gridCol w="3521708">
                  <a:extLst>
                    <a:ext uri="{9D8B030D-6E8A-4147-A177-3AD203B41FA5}">
                      <a16:colId xmlns:a16="http://schemas.microsoft.com/office/drawing/2014/main" val="20002"/>
                    </a:ext>
                  </a:extLst>
                </a:gridCol>
                <a:gridCol w="1867301">
                  <a:extLst>
                    <a:ext uri="{9D8B030D-6E8A-4147-A177-3AD203B41FA5}">
                      <a16:colId xmlns:a16="http://schemas.microsoft.com/office/drawing/2014/main" val="20003"/>
                    </a:ext>
                  </a:extLst>
                </a:gridCol>
              </a:tblGrid>
              <a:tr h="620443">
                <a:tc gridSpan="2">
                  <a:txBody>
                    <a:bodyPr/>
                    <a:lstStyle/>
                    <a:p>
                      <a:pPr algn="ctr">
                        <a:lnSpc>
                          <a:spcPct val="100000"/>
                        </a:lnSpc>
                      </a:pPr>
                      <a:r>
                        <a:rPr lang="ru-RU" dirty="0"/>
                        <a:t>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lnSpc>
                          <a:spcPct val="150000"/>
                        </a:lnSpc>
                      </a:pPr>
                      <a:r>
                        <a:rPr lang="ru-RU">
                          <a:solidFill>
                            <a:srgbClr val="FF0000"/>
                          </a:solidFill>
                        </a:rPr>
                        <a:t>НЕТ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662247">
                <a:tc rowSpan="2">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r>
                        <a:rPr lang="ru-RU"/>
                        <a:t>принят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a:t>Конструкция</a:t>
                      </a:r>
                      <a:r>
                        <a:rPr lang="ru-RU" baseline="0"/>
                        <a:t> оклеена </a:t>
                      </a:r>
                      <a:r>
                        <a:rPr lang="ru-RU" baseline="0" err="1"/>
                        <a:t>стикерами</a:t>
                      </a: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438489">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dirty="0"/>
                        <a:t>«Блики» не</a:t>
                      </a:r>
                      <a:r>
                        <a:rPr lang="ru-RU" baseline="0" dirty="0"/>
                        <a:t> читабелен  сюжет</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8" name="Picture 3" descr="C:\Users\yarovaya\Documents\ПЕРЕНЕСТИ\Мои документы\НОВАЯ ИНСТРУКИЯ ПО Ф-М\Изменение стандартов\!!!!! Изменение стандартов\Разн.фото для примеров\Kh1111=до.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8685" y="1708591"/>
            <a:ext cx="3125581" cy="2344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lpha\deps\Information\фотоотчеты для менеджеров\Обработанные\ДляПеределки\2017-06-08\Dn1198=d=080620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1109" y="4337221"/>
            <a:ext cx="2960732" cy="22205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yarovaya\Documents\ПЕРЕНЕСТИ\Мои документы\НОВАЯ ИНСТРУКИЯ ПО Ф-М\Изменение стандартов\!!!!! Изменение стандартов\Разн.фото для примеров\Lv10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170" y="2750231"/>
            <a:ext cx="3474092" cy="260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36590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9764" y="261977"/>
            <a:ext cx="9405297" cy="277953"/>
          </a:xfrm>
        </p:spPr>
        <p:txBody>
          <a:bodyPr/>
          <a:lstStyle/>
          <a:p>
            <a:r>
              <a:rPr lang="ru-RU" dirty="0"/>
              <a:t>Сотрудничество</a:t>
            </a:r>
          </a:p>
        </p:txBody>
      </p:sp>
      <p:graphicFrame>
        <p:nvGraphicFramePr>
          <p:cNvPr id="8" name="Таблица 7"/>
          <p:cNvGraphicFramePr>
            <a:graphicFrameLocks noGrp="1"/>
          </p:cNvGraphicFramePr>
          <p:nvPr>
            <p:extLst>
              <p:ext uri="{D42A27DB-BD31-4B8C-83A1-F6EECF244321}">
                <p14:modId xmlns:p14="http://schemas.microsoft.com/office/powerpoint/2010/main" val="359639274"/>
              </p:ext>
            </p:extLst>
          </p:nvPr>
        </p:nvGraphicFramePr>
        <p:xfrm>
          <a:off x="519764" y="1499558"/>
          <a:ext cx="11439863" cy="4207887"/>
        </p:xfrm>
        <a:graphic>
          <a:graphicData uri="http://schemas.openxmlformats.org/drawingml/2006/table">
            <a:tbl>
              <a:tblPr>
                <a:tableStyleId>{5940675A-B579-460E-94D1-54222C63F5DA}</a:tableStyleId>
              </a:tblPr>
              <a:tblGrid>
                <a:gridCol w="2414204">
                  <a:extLst>
                    <a:ext uri="{9D8B030D-6E8A-4147-A177-3AD203B41FA5}">
                      <a16:colId xmlns:a16="http://schemas.microsoft.com/office/drawing/2014/main" val="20000"/>
                    </a:ext>
                  </a:extLst>
                </a:gridCol>
                <a:gridCol w="9025659">
                  <a:extLst>
                    <a:ext uri="{9D8B030D-6E8A-4147-A177-3AD203B41FA5}">
                      <a16:colId xmlns:a16="http://schemas.microsoft.com/office/drawing/2014/main" val="20001"/>
                    </a:ext>
                  </a:extLst>
                </a:gridCol>
              </a:tblGrid>
              <a:tr h="296691">
                <a:tc>
                  <a:txBody>
                    <a:bodyPr/>
                    <a:lstStyle/>
                    <a:p>
                      <a:pPr algn="ctr" fontAlgn="ctr"/>
                      <a:r>
                        <a:rPr lang="ru-RU" sz="2000" b="0" u="none" strike="noStrike" dirty="0">
                          <a:solidFill>
                            <a:schemeClr val="tx1"/>
                          </a:solidFill>
                          <a:effectLst/>
                        </a:rPr>
                        <a:t>№</a:t>
                      </a:r>
                      <a:endParaRPr lang="ru-RU" sz="2000" b="0" i="0" u="none" strike="noStrike" dirty="0">
                        <a:solidFill>
                          <a:schemeClr val="tx1"/>
                        </a:solidFill>
                        <a:effectLst/>
                        <a:latin typeface="Calibri" panose="020F0502020204030204" pitchFamily="34" charset="0"/>
                      </a:endParaRPr>
                    </a:p>
                  </a:txBody>
                  <a:tcPr marL="1832" marR="1832" marT="1832" marB="0" anchor="ctr">
                    <a:solidFill>
                      <a:schemeClr val="bg1">
                        <a:lumMod val="85000"/>
                      </a:schemeClr>
                    </a:solidFill>
                  </a:tcPr>
                </a:tc>
                <a:tc>
                  <a:txBody>
                    <a:bodyPr/>
                    <a:lstStyle/>
                    <a:p>
                      <a:pPr algn="ctr" fontAlgn="ctr"/>
                      <a:r>
                        <a:rPr lang="ru-RU" sz="2000" b="0" i="0" u="none" strike="noStrike" dirty="0">
                          <a:solidFill>
                            <a:schemeClr val="tx1"/>
                          </a:solidFill>
                          <a:effectLst/>
                          <a:latin typeface="+mn-lt"/>
                        </a:rPr>
                        <a:t>Условия</a:t>
                      </a:r>
                      <a:r>
                        <a:rPr lang="ru-RU" sz="2000" b="0" i="0" u="none" strike="noStrike" baseline="0" dirty="0">
                          <a:solidFill>
                            <a:schemeClr val="tx1"/>
                          </a:solidFill>
                          <a:effectLst/>
                          <a:latin typeface="+mn-lt"/>
                        </a:rPr>
                        <a:t> успешного сотрудничества</a:t>
                      </a:r>
                      <a:endParaRPr lang="ru-RU" sz="2000" b="0" i="0" u="none" strike="noStrike" dirty="0">
                        <a:solidFill>
                          <a:schemeClr val="tx1"/>
                        </a:solidFill>
                        <a:effectLst/>
                        <a:latin typeface="Calibri" panose="020F0502020204030204" pitchFamily="34" charset="0"/>
                      </a:endParaRPr>
                    </a:p>
                  </a:txBody>
                  <a:tcPr marL="1832" marR="1832" marT="1832" marB="0" anchor="ctr">
                    <a:solidFill>
                      <a:schemeClr val="bg1">
                        <a:lumMod val="85000"/>
                      </a:schemeClr>
                    </a:solidFill>
                  </a:tcPr>
                </a:tc>
                <a:extLst>
                  <a:ext uri="{0D108BD9-81ED-4DB2-BD59-A6C34878D82A}">
                    <a16:rowId xmlns:a16="http://schemas.microsoft.com/office/drawing/2014/main" val="10000"/>
                  </a:ext>
                </a:extLst>
              </a:tr>
              <a:tr h="50136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rgbClr val="000000"/>
                          </a:solidFill>
                          <a:effectLst/>
                          <a:latin typeface="Calibri"/>
                          <a:ea typeface="+mn-ea"/>
                          <a:cs typeface="+mn-cs"/>
                        </a:rPr>
                        <a:t>предоставление рекламных материалов</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u-RU" sz="1400" b="0" i="0" u="none" strike="noStrike" kern="1200" noProof="0" dirty="0">
                          <a:solidFill>
                            <a:srgbClr val="000000"/>
                          </a:solidFill>
                          <a:effectLst/>
                          <a:latin typeface="Calibri"/>
                          <a:ea typeface="+mn-ea"/>
                          <a:cs typeface="+mn-cs"/>
                        </a:rPr>
                        <a:t>за</a:t>
                      </a:r>
                      <a:r>
                        <a:rPr lang="ru-RU" sz="1400" b="0" i="0" u="none" strike="noStrike" kern="1200" baseline="0" noProof="0" dirty="0">
                          <a:solidFill>
                            <a:srgbClr val="000000"/>
                          </a:solidFill>
                          <a:effectLst/>
                          <a:latin typeface="Calibri"/>
                          <a:ea typeface="+mn-ea"/>
                          <a:cs typeface="+mn-cs"/>
                        </a:rPr>
                        <a:t> 2 календарных дня до старта кампании </a:t>
                      </a:r>
                      <a:endParaRPr lang="ru-RU" sz="1400" b="0" i="0" u="none" strike="noStrike" kern="1200" noProof="0" dirty="0">
                        <a:solidFill>
                          <a:srgbClr val="000000"/>
                        </a:solidFill>
                        <a:effectLst/>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0136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rgbClr val="000000"/>
                          </a:solidFill>
                          <a:effectLst/>
                          <a:latin typeface="Calibri"/>
                          <a:ea typeface="+mn-ea"/>
                          <a:cs typeface="+mn-cs"/>
                        </a:rPr>
                        <a:t>размещение (поклейка)</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u-RU" sz="1400" b="0" i="0" u="none" strike="noStrike" kern="1200" noProof="0" dirty="0">
                          <a:solidFill>
                            <a:srgbClr val="000000"/>
                          </a:solidFill>
                          <a:effectLst/>
                          <a:latin typeface="Calibri"/>
                          <a:ea typeface="+mn-ea"/>
                          <a:cs typeface="+mn-cs"/>
                        </a:rPr>
                        <a:t>3 календарных дня, со следующего дня после доставки рекламных материалов и предоставления</a:t>
                      </a:r>
                      <a:r>
                        <a:rPr lang="ru-RU" sz="1400" b="0" i="0" u="none" strike="noStrike" kern="1200" baseline="0" noProof="0" dirty="0">
                          <a:solidFill>
                            <a:srgbClr val="000000"/>
                          </a:solidFill>
                          <a:effectLst/>
                          <a:latin typeface="Calibri"/>
                          <a:ea typeface="+mn-ea"/>
                          <a:cs typeface="+mn-cs"/>
                        </a:rPr>
                        <a:t> </a:t>
                      </a:r>
                      <a:r>
                        <a:rPr lang="ru-RU" sz="1400" b="0" i="0" u="none" strike="noStrike" kern="1200" noProof="0" dirty="0">
                          <a:solidFill>
                            <a:srgbClr val="000000"/>
                          </a:solidFill>
                          <a:effectLst/>
                          <a:latin typeface="Calibri"/>
                          <a:ea typeface="+mn-ea"/>
                          <a:cs typeface="+mn-cs"/>
                        </a:rPr>
                        <a:t>наряда на размещение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136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rgbClr val="000000"/>
                          </a:solidFill>
                          <a:effectLst/>
                          <a:latin typeface="Calibri"/>
                          <a:ea typeface="+mn-ea"/>
                          <a:cs typeface="+mn-cs"/>
                        </a:rPr>
                        <a:t>статусы размещения (поклейки)</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u-RU" sz="1400" b="0" i="0" u="none" strike="noStrike" kern="1200" noProof="0" dirty="0">
                          <a:solidFill>
                            <a:srgbClr val="000000"/>
                          </a:solidFill>
                          <a:effectLst/>
                          <a:latin typeface="Calibri"/>
                          <a:ea typeface="+mn-ea"/>
                          <a:cs typeface="+mn-cs"/>
                        </a:rPr>
                        <a:t>фото</a:t>
                      </a:r>
                      <a:r>
                        <a:rPr lang="ru-RU" sz="1400" b="0" i="0" u="none" strike="noStrike" kern="1200" baseline="0" noProof="0" dirty="0">
                          <a:solidFill>
                            <a:srgbClr val="000000"/>
                          </a:solidFill>
                          <a:effectLst/>
                          <a:latin typeface="Calibri"/>
                          <a:ea typeface="+mn-ea"/>
                          <a:cs typeface="+mn-cs"/>
                        </a:rPr>
                        <a:t> статусы за прошлый день размещения ежедневно до 11-00 с помощью специального приложения в телефоне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1424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400" b="0" i="0" u="none" strike="noStrike" kern="1200" baseline="0" dirty="0">
                          <a:solidFill>
                            <a:srgbClr val="000000"/>
                          </a:solidFill>
                          <a:effectLst/>
                          <a:latin typeface="Calibri"/>
                          <a:ea typeface="+mn-ea"/>
                          <a:cs typeface="+mn-cs"/>
                        </a:rPr>
                        <a:t>сдача фото отчетов</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ru-RU" sz="1400" b="0" i="0" u="none" strike="noStrike" kern="1200" noProof="0" dirty="0">
                          <a:solidFill>
                            <a:srgbClr val="000000"/>
                          </a:solidFill>
                          <a:effectLst/>
                          <a:latin typeface="Calibri"/>
                          <a:ea typeface="+mn-ea"/>
                          <a:cs typeface="+mn-cs"/>
                        </a:rPr>
                        <a:t>Первый месяц размещения - 2 календарных дня после размещения</a:t>
                      </a:r>
                      <a:endParaRPr lang="ru-RU" dirty="0">
                        <a:effectLst/>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ru-RU" sz="1400" b="0" i="0" u="none" strike="noStrike" kern="1200" noProof="0" dirty="0">
                          <a:solidFill>
                            <a:srgbClr val="000000"/>
                          </a:solidFill>
                          <a:effectLst/>
                          <a:latin typeface="Calibri"/>
                          <a:ea typeface="+mn-ea"/>
                          <a:cs typeface="+mn-cs"/>
                        </a:rPr>
                        <a:t>Плановый (размещение сюжета более одного месяца) - 5 </a:t>
                      </a:r>
                      <a:r>
                        <a:rPr lang="ru-RU" sz="1400" b="0" i="0" u="none" strike="noStrike" kern="1200" baseline="0" noProof="0" dirty="0">
                          <a:solidFill>
                            <a:srgbClr val="000000"/>
                          </a:solidFill>
                          <a:effectLst/>
                          <a:latin typeface="Calibri"/>
                          <a:ea typeface="+mn-ea"/>
                          <a:cs typeface="+mn-cs"/>
                        </a:rPr>
                        <a:t>календарных дней после получения наряда на плановый фото отчет</a:t>
                      </a:r>
                      <a:endParaRPr lang="ru-RU" sz="1400" b="0" i="0" u="none" strike="noStrike" kern="1200" noProof="0" dirty="0">
                        <a:solidFill>
                          <a:srgbClr val="000000"/>
                        </a:solidFill>
                        <a:effectLst/>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861574"/>
                  </a:ext>
                </a:extLst>
              </a:tr>
              <a:tr h="309219">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rgbClr val="000000"/>
                          </a:solidFill>
                          <a:effectLst/>
                          <a:latin typeface="Calibri"/>
                          <a:ea typeface="+mn-ea"/>
                          <a:cs typeface="+mn-cs"/>
                        </a:rPr>
                        <a:t>размер</a:t>
                      </a:r>
                      <a:r>
                        <a:rPr lang="ru-RU" sz="1400" b="0" i="0" u="none" strike="noStrike" kern="1200" baseline="0" dirty="0">
                          <a:solidFill>
                            <a:srgbClr val="000000"/>
                          </a:solidFill>
                          <a:effectLst/>
                          <a:latin typeface="Calibri"/>
                          <a:ea typeface="+mn-ea"/>
                          <a:cs typeface="+mn-cs"/>
                        </a:rPr>
                        <a:t> и формат </a:t>
                      </a:r>
                      <a:r>
                        <a:rPr lang="ru-RU" sz="1400" b="0" i="0" u="none" strike="noStrike" kern="1200" dirty="0">
                          <a:solidFill>
                            <a:srgbClr val="000000"/>
                          </a:solidFill>
                          <a:effectLst/>
                          <a:latin typeface="Calibri"/>
                          <a:ea typeface="+mn-ea"/>
                          <a:cs typeface="+mn-cs"/>
                        </a:rPr>
                        <a:t> фотографий</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u-RU" sz="1400" b="0" i="0" u="none" strike="noStrike" kern="1200" noProof="0" dirty="0">
                          <a:solidFill>
                            <a:srgbClr val="000000"/>
                          </a:solidFill>
                          <a:effectLst/>
                          <a:latin typeface="Calibri"/>
                          <a:ea typeface="+mn-ea"/>
                          <a:cs typeface="+mn-cs"/>
                        </a:rPr>
                        <a:t>800х600 пикселей </a:t>
                      </a:r>
                      <a:r>
                        <a:rPr lang="ru-RU" sz="1400" b="0" i="0" u="none" strike="noStrike" kern="1200" noProof="0" dirty="0" err="1">
                          <a:solidFill>
                            <a:srgbClr val="000000"/>
                          </a:solidFill>
                          <a:effectLst/>
                          <a:latin typeface="Calibri"/>
                          <a:ea typeface="+mn-ea"/>
                          <a:cs typeface="+mn-cs"/>
                        </a:rPr>
                        <a:t>min</a:t>
                      </a:r>
                      <a:r>
                        <a:rPr lang="ru-RU" sz="1400" b="0" i="0" u="none" strike="noStrike" kern="1200" noProof="0" dirty="0">
                          <a:solidFill>
                            <a:srgbClr val="000000"/>
                          </a:solidFill>
                          <a:effectLst/>
                          <a:latin typeface="Calibri"/>
                          <a:ea typeface="+mn-ea"/>
                          <a:cs typeface="+mn-cs"/>
                        </a:rPr>
                        <a:t>.,</a:t>
                      </a:r>
                      <a:r>
                        <a:rPr lang="ru-RU" sz="1400" b="0" i="0" u="none" strike="noStrike" kern="1200" baseline="0" noProof="0" dirty="0">
                          <a:solidFill>
                            <a:srgbClr val="000000"/>
                          </a:solidFill>
                          <a:effectLst/>
                          <a:latin typeface="Calibri"/>
                          <a:ea typeface="+mn-ea"/>
                          <a:cs typeface="+mn-cs"/>
                        </a:rPr>
                        <a:t> </a:t>
                      </a:r>
                      <a:r>
                        <a:rPr lang="ru-RU" sz="1400" b="0" i="0" u="none" strike="noStrike" kern="1200" dirty="0">
                          <a:solidFill>
                            <a:srgbClr val="000000"/>
                          </a:solidFill>
                          <a:effectLst/>
                          <a:latin typeface="Calibri"/>
                          <a:ea typeface="+mn-ea"/>
                          <a:cs typeface="+mn-cs"/>
                        </a:rPr>
                        <a:t>расширение 180 точек на дюйм.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3476274"/>
                  </a:ext>
                </a:extLst>
              </a:tr>
              <a:tr h="294919">
                <a:tc vMerge="1">
                  <a:txBody>
                    <a:bodyPr/>
                    <a:lstStyle/>
                    <a:p>
                      <a:endParaRPr lang="ru-RU"/>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u-RU" sz="1400" b="0" i="0" u="none" strike="noStrike" kern="1200" dirty="0">
                          <a:solidFill>
                            <a:srgbClr val="000000"/>
                          </a:solidFill>
                          <a:effectLst/>
                          <a:latin typeface="Calibri"/>
                          <a:ea typeface="+mn-ea"/>
                          <a:cs typeface="+mn-cs"/>
                        </a:rPr>
                        <a:t> горизонтальные фотографии</a:t>
                      </a:r>
                      <a:r>
                        <a:rPr lang="ru-RU" sz="1400" b="0" i="0" u="none" strike="noStrike" kern="1200" baseline="0" dirty="0">
                          <a:solidFill>
                            <a:srgbClr val="000000"/>
                          </a:solidFill>
                          <a:effectLst/>
                          <a:latin typeface="Calibri"/>
                          <a:ea typeface="+mn-ea"/>
                          <a:cs typeface="+mn-cs"/>
                        </a:rPr>
                        <a:t> без обработки в </a:t>
                      </a:r>
                      <a:r>
                        <a:rPr lang="ru-RU" sz="1400" u="none" strike="noStrike" dirty="0">
                          <a:effectLst/>
                        </a:rPr>
                        <a:t>графических редакторах </a:t>
                      </a:r>
                      <a:endParaRPr lang="ru-RU" sz="1400" b="0" i="0" u="none" strike="noStrike" kern="1200" dirty="0">
                        <a:solidFill>
                          <a:srgbClr val="000000"/>
                        </a:solidFill>
                        <a:effectLst/>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780077"/>
                  </a:ext>
                </a:extLst>
              </a:tr>
              <a:tr h="818508">
                <a:tc>
                  <a:txBody>
                    <a:bodyPr/>
                    <a:lstStyle/>
                    <a:p>
                      <a:pPr algn="l" fontAlgn="ctr"/>
                      <a:r>
                        <a:rPr lang="ru-RU" sz="1400" b="0" i="0" u="none" strike="noStrike" kern="1200" dirty="0">
                          <a:solidFill>
                            <a:srgbClr val="000000"/>
                          </a:solidFill>
                          <a:effectLst/>
                          <a:latin typeface="Calibri"/>
                          <a:ea typeface="+mn-ea"/>
                          <a:cs typeface="+mn-cs"/>
                        </a:rPr>
                        <a:t>кол-во фотографий на плоскость</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u-RU" sz="1400" b="0" i="0" u="none" strike="noStrike" dirty="0">
                          <a:solidFill>
                            <a:srgbClr val="000000"/>
                          </a:solidFill>
                          <a:effectLst/>
                          <a:latin typeface="Calibri"/>
                        </a:rPr>
                        <a:t>дальний план</a:t>
                      </a:r>
                    </a:p>
                    <a:p>
                      <a:pPr marL="285750" marR="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u-RU" sz="1400" b="0" i="0" u="none" strike="noStrike" dirty="0">
                          <a:solidFill>
                            <a:srgbClr val="000000"/>
                          </a:solidFill>
                          <a:effectLst/>
                          <a:latin typeface="Calibri"/>
                        </a:rPr>
                        <a:t>ближний план</a:t>
                      </a:r>
                    </a:p>
                    <a:p>
                      <a:pPr marL="285750" marR="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u-RU" sz="1400" b="0" i="0" u="none" strike="noStrike" dirty="0">
                          <a:solidFill>
                            <a:srgbClr val="000000"/>
                          </a:solidFill>
                          <a:effectLst/>
                          <a:latin typeface="Calibri"/>
                        </a:rPr>
                        <a:t>ночной фото отчет при наличии освещения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995132"/>
                  </a:ext>
                </a:extLst>
              </a:tr>
            </a:tbl>
          </a:graphicData>
        </a:graphic>
      </p:graphicFrame>
    </p:spTree>
    <p:extLst>
      <p:ext uri="{BB962C8B-B14F-4D97-AF65-F5344CB8AC3E}">
        <p14:creationId xmlns:p14="http://schemas.microsoft.com/office/powerpoint/2010/main" val="318746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9764" y="261977"/>
            <a:ext cx="9405297" cy="277953"/>
          </a:xfrm>
        </p:spPr>
        <p:txBody>
          <a:bodyPr/>
          <a:lstStyle/>
          <a:p>
            <a:r>
              <a:rPr lang="ru-RU"/>
              <a:t>Качество</a:t>
            </a:r>
            <a:endParaRPr lang="en-US"/>
          </a:p>
        </p:txBody>
      </p:sp>
      <p:graphicFrame>
        <p:nvGraphicFramePr>
          <p:cNvPr id="7" name="Таблица 6"/>
          <p:cNvGraphicFramePr>
            <a:graphicFrameLocks noGrp="1"/>
          </p:cNvGraphicFramePr>
          <p:nvPr>
            <p:extLst>
              <p:ext uri="{D42A27DB-BD31-4B8C-83A1-F6EECF244321}">
                <p14:modId xmlns:p14="http://schemas.microsoft.com/office/powerpoint/2010/main" val="4082850790"/>
              </p:ext>
            </p:extLst>
          </p:nvPr>
        </p:nvGraphicFramePr>
        <p:xfrm>
          <a:off x="500910" y="989816"/>
          <a:ext cx="11479376" cy="5647905"/>
        </p:xfrm>
        <a:graphic>
          <a:graphicData uri="http://schemas.openxmlformats.org/drawingml/2006/table">
            <a:tbl>
              <a:tblPr>
                <a:tableStyleId>{5940675A-B579-460E-94D1-54222C63F5DA}</a:tableStyleId>
              </a:tblPr>
              <a:tblGrid>
                <a:gridCol w="809415">
                  <a:extLst>
                    <a:ext uri="{9D8B030D-6E8A-4147-A177-3AD203B41FA5}">
                      <a16:colId xmlns:a16="http://schemas.microsoft.com/office/drawing/2014/main" val="20000"/>
                    </a:ext>
                  </a:extLst>
                </a:gridCol>
                <a:gridCol w="626644">
                  <a:extLst>
                    <a:ext uri="{9D8B030D-6E8A-4147-A177-3AD203B41FA5}">
                      <a16:colId xmlns:a16="http://schemas.microsoft.com/office/drawing/2014/main" val="1468600248"/>
                    </a:ext>
                  </a:extLst>
                </a:gridCol>
                <a:gridCol w="10043317">
                  <a:extLst>
                    <a:ext uri="{9D8B030D-6E8A-4147-A177-3AD203B41FA5}">
                      <a16:colId xmlns:a16="http://schemas.microsoft.com/office/drawing/2014/main" val="20001"/>
                    </a:ext>
                  </a:extLst>
                </a:gridCol>
              </a:tblGrid>
              <a:tr h="433632">
                <a:tc gridSpan="2">
                  <a:txBody>
                    <a:bodyPr/>
                    <a:lstStyle/>
                    <a:p>
                      <a:pPr algn="ctr" fontAlgn="ctr"/>
                      <a:r>
                        <a:rPr lang="ru-RU" sz="2000" b="0" u="none" strike="noStrike" dirty="0">
                          <a:solidFill>
                            <a:schemeClr val="tx1"/>
                          </a:solidFill>
                          <a:effectLst/>
                        </a:rPr>
                        <a:t>№</a:t>
                      </a:r>
                      <a:endParaRPr lang="ru-RU" sz="2000" b="0" i="0" u="none" strike="noStrike" dirty="0">
                        <a:solidFill>
                          <a:schemeClr val="tx1"/>
                        </a:solidFill>
                        <a:effectLst/>
                        <a:latin typeface="Calibri" panose="020F0502020204030204" pitchFamily="34" charset="0"/>
                      </a:endParaRPr>
                    </a:p>
                  </a:txBody>
                  <a:tcPr marL="1832" marR="1832" marT="1832" marB="0" anchor="ctr">
                    <a:solidFill>
                      <a:schemeClr val="bg1">
                        <a:lumMod val="85000"/>
                      </a:schemeClr>
                    </a:solidFill>
                  </a:tcPr>
                </a:tc>
                <a:tc hMerge="1">
                  <a:txBody>
                    <a:bodyPr/>
                    <a:lstStyle/>
                    <a:p>
                      <a:pPr algn="ctr" fontAlgn="ctr"/>
                      <a:endParaRPr lang="ru-RU" sz="2000" b="1" i="0" u="none" strike="noStrike">
                        <a:solidFill>
                          <a:schemeClr val="tx1"/>
                        </a:solidFill>
                        <a:effectLst/>
                        <a:latin typeface="Calibri" panose="020F0502020204030204" pitchFamily="34" charset="0"/>
                      </a:endParaRPr>
                    </a:p>
                  </a:txBody>
                  <a:tcPr marL="1832" marR="1832" marT="1832" marB="0" anchor="ctr">
                    <a:solidFill>
                      <a:schemeClr val="bg1">
                        <a:lumMod val="85000"/>
                      </a:schemeClr>
                    </a:solidFill>
                  </a:tcPr>
                </a:tc>
                <a:tc>
                  <a:txBody>
                    <a:bodyPr/>
                    <a:lstStyle/>
                    <a:p>
                      <a:pPr algn="ctr" fontAlgn="ctr"/>
                      <a:r>
                        <a:rPr lang="ru-RU" sz="2000" b="0" u="none" strike="noStrike" dirty="0">
                          <a:solidFill>
                            <a:schemeClr val="tx1"/>
                          </a:solidFill>
                          <a:effectLst/>
                        </a:rPr>
                        <a:t>Качество</a:t>
                      </a:r>
                      <a:endParaRPr lang="ru-RU" sz="2000" b="0" i="0" u="none" strike="noStrike" dirty="0">
                        <a:solidFill>
                          <a:schemeClr val="tx1"/>
                        </a:solidFill>
                        <a:effectLst/>
                        <a:latin typeface="Calibri" panose="020F0502020204030204" pitchFamily="34" charset="0"/>
                      </a:endParaRPr>
                    </a:p>
                  </a:txBody>
                  <a:tcPr marL="1832" marR="1832" marT="1832" marB="0" anchor="ctr">
                    <a:solidFill>
                      <a:schemeClr val="bg1">
                        <a:lumMod val="85000"/>
                      </a:schemeClr>
                    </a:solidFill>
                  </a:tcPr>
                </a:tc>
                <a:extLst>
                  <a:ext uri="{0D108BD9-81ED-4DB2-BD59-A6C34878D82A}">
                    <a16:rowId xmlns:a16="http://schemas.microsoft.com/office/drawing/2014/main" val="10000"/>
                  </a:ext>
                </a:extLst>
              </a:tr>
              <a:tr h="0">
                <a:tc rowSpan="8">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noProof="0" dirty="0">
                          <a:solidFill>
                            <a:srgbClr val="000000"/>
                          </a:solidFill>
                          <a:effectLst/>
                          <a:latin typeface="Calibri"/>
                        </a:rPr>
                        <a:t>КАЧЕСТВО</a:t>
                      </a:r>
                      <a:r>
                        <a:rPr lang="ru-RU" sz="1400" b="0" i="0" u="none" strike="noStrike" baseline="0" noProof="0" dirty="0">
                          <a:solidFill>
                            <a:srgbClr val="000000"/>
                          </a:solidFill>
                          <a:effectLst/>
                          <a:latin typeface="Calibri"/>
                        </a:rPr>
                        <a:t> </a:t>
                      </a:r>
                      <a:endParaRPr lang="ru-RU" sz="1400" b="0" i="0" u="none" strike="noStrike" noProof="0">
                        <a:solidFill>
                          <a:srgbClr val="000000"/>
                        </a:solidFill>
                        <a:effectLst/>
                        <a:latin typeface="Calibri" panose="020F0502020204030204" pitchFamily="34" charset="0"/>
                      </a:endParaRPr>
                    </a:p>
                  </a:txBody>
                  <a:tcPr vert="vert27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uk-UA" sz="1400" b="0" i="0" u="none" strike="noStrike" dirty="0">
                          <a:solidFill>
                            <a:srgbClr val="000000"/>
                          </a:solidFill>
                          <a:effectLst/>
                          <a:latin typeface="Calibri"/>
                        </a:rPr>
                        <a:t>да</a:t>
                      </a:r>
                      <a:endParaRPr lang="ru-RU"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285750" indent="-285750" algn="l" fontAlgn="ctr">
                        <a:buFont typeface="Arial" panose="020B0604020202020204" pitchFamily="34" charset="0"/>
                        <a:buChar char="•"/>
                      </a:pPr>
                      <a:r>
                        <a:rPr lang="ru-RU" sz="1400" b="0" u="none" strike="noStrike" noProof="0" dirty="0">
                          <a:solidFill>
                            <a:schemeClr val="tx1"/>
                          </a:solidFill>
                          <a:effectLst/>
                        </a:rPr>
                        <a:t>изображение: четкое, не размытое,</a:t>
                      </a:r>
                      <a:r>
                        <a:rPr lang="ru-RU" sz="1400" b="0" u="none" strike="noStrike" baseline="0" noProof="0" dirty="0">
                          <a:solidFill>
                            <a:schemeClr val="tx1"/>
                          </a:solidFill>
                          <a:effectLst/>
                        </a:rPr>
                        <a:t> читабельное </a:t>
                      </a:r>
                      <a:endParaRPr lang="ru-RU" sz="1400" b="0" i="0" u="none" strike="noStrike" noProof="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152400">
                <a:tc vMerge="1">
                  <a:txBody>
                    <a:bodyPr/>
                    <a:lstStyle/>
                    <a:p>
                      <a:endParaRPr lang="ru-RU"/>
                    </a:p>
                  </a:txBody>
                  <a:tcPr/>
                </a:tc>
                <a:tc vMerge="1">
                  <a:txBody>
                    <a:bodyPr/>
                    <a:lstStyle/>
                    <a:p>
                      <a:endParaRPr lang="ru-RU"/>
                    </a:p>
                  </a:txBody>
                  <a:tcPr/>
                </a:tc>
                <a:tc>
                  <a:txBody>
                    <a:bodyPr/>
                    <a:lstStyle/>
                    <a:p>
                      <a:pPr marL="285750" indent="-285750" algn="l" fontAlgn="ctr">
                        <a:buFont typeface="Arial" panose="020B0604020202020204" pitchFamily="34" charset="0"/>
                        <a:buChar char="•"/>
                      </a:pPr>
                      <a:r>
                        <a:rPr lang="ru-RU" sz="1400" b="0" u="none" strike="noStrike" noProof="0" dirty="0">
                          <a:solidFill>
                            <a:schemeClr val="tx1"/>
                          </a:solidFill>
                          <a:effectLst/>
                        </a:rPr>
                        <a:t>призмы:</a:t>
                      </a:r>
                      <a:r>
                        <a:rPr lang="ru-RU" sz="1400" b="0" u="none" strike="noStrike" baseline="0" noProof="0" dirty="0">
                          <a:solidFill>
                            <a:schemeClr val="tx1"/>
                          </a:solidFill>
                          <a:effectLst/>
                        </a:rPr>
                        <a:t> </a:t>
                      </a:r>
                      <a:r>
                        <a:rPr lang="ru-RU" sz="1400" b="0" u="none" strike="noStrike" noProof="0" dirty="0">
                          <a:solidFill>
                            <a:schemeClr val="tx1"/>
                          </a:solidFill>
                          <a:effectLst/>
                        </a:rPr>
                        <a:t>ламели должны быть прокручены – полностью</a:t>
                      </a:r>
                      <a:r>
                        <a:rPr lang="ru-RU" sz="1400" b="0" u="none" strike="noStrike" baseline="0" noProof="0" dirty="0">
                          <a:solidFill>
                            <a:schemeClr val="tx1"/>
                          </a:solidFill>
                          <a:effectLst/>
                        </a:rPr>
                        <a:t> </a:t>
                      </a:r>
                      <a:r>
                        <a:rPr lang="ru-RU" sz="1400" b="0" u="none" strike="noStrike" noProof="0" dirty="0">
                          <a:solidFill>
                            <a:schemeClr val="tx1"/>
                          </a:solidFill>
                          <a:effectLst/>
                        </a:rPr>
                        <a:t>видно сюжет</a:t>
                      </a:r>
                      <a:endParaRPr lang="ru-RU" sz="1400" b="0" i="0" u="none" strike="noStrike" noProof="0"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2400">
                <a:tc vMerge="1">
                  <a:txBody>
                    <a:bodyPr/>
                    <a:lstStyle/>
                    <a:p>
                      <a:endParaRPr lang="ru-RU"/>
                    </a:p>
                  </a:txBody>
                  <a:tcPr/>
                </a:tc>
                <a:tc vMerge="1">
                  <a:txBody>
                    <a:bodyPr/>
                    <a:lstStyle/>
                    <a:p>
                      <a:endParaRPr lang="ru-RU"/>
                    </a:p>
                  </a:txBody>
                  <a:tcPr/>
                </a:tc>
                <a:tc>
                  <a:txBody>
                    <a:bodyPr/>
                    <a:lstStyle/>
                    <a:p>
                      <a:pPr marL="285750" indent="-285750" algn="l" fontAlgn="ctr">
                        <a:buFont typeface="Arial" panose="020B0604020202020204" pitchFamily="34" charset="0"/>
                        <a:buChar char="•"/>
                      </a:pPr>
                      <a:r>
                        <a:rPr lang="ru-RU" sz="1400" b="0" i="0" u="none" strike="noStrike" noProof="0" dirty="0">
                          <a:solidFill>
                            <a:schemeClr val="tx1"/>
                          </a:solidFill>
                          <a:effectLst/>
                          <a:latin typeface="Calibri"/>
                        </a:rPr>
                        <a:t>допускается в кадре</a:t>
                      </a:r>
                      <a:r>
                        <a:rPr lang="ru-RU" sz="1400" b="0" i="0" u="none" strike="noStrike" baseline="0" noProof="0" dirty="0">
                          <a:solidFill>
                            <a:schemeClr val="tx1"/>
                          </a:solidFill>
                          <a:effectLst/>
                          <a:latin typeface="Calibri"/>
                        </a:rPr>
                        <a:t> наличие </a:t>
                      </a:r>
                      <a:r>
                        <a:rPr lang="ru-RU" sz="1400" b="0" i="0" u="none" strike="noStrike" baseline="0" noProof="0" err="1">
                          <a:solidFill>
                            <a:schemeClr val="tx1"/>
                          </a:solidFill>
                          <a:effectLst/>
                          <a:latin typeface="Calibri"/>
                        </a:rPr>
                        <a:t>поклеечной</a:t>
                      </a:r>
                      <a:r>
                        <a:rPr lang="ru-RU" sz="1400" b="0" i="0" u="none" strike="noStrike" baseline="0" noProof="0" dirty="0">
                          <a:solidFill>
                            <a:schemeClr val="tx1"/>
                          </a:solidFill>
                          <a:effectLst/>
                          <a:latin typeface="Calibri"/>
                        </a:rPr>
                        <a:t> техники (машин) </a:t>
                      </a:r>
                      <a:endParaRPr lang="ru-RU" sz="1400" b="0" i="0" u="none" strike="noStrike" noProof="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516583"/>
                  </a:ext>
                </a:extLst>
              </a:tr>
              <a:tr h="0">
                <a:tc vMerge="1">
                  <a:txBody>
                    <a:bodyPr/>
                    <a:lstStyle/>
                    <a:p>
                      <a:pPr algn="l" fontAlgn="ctr"/>
                      <a:endParaRPr lang="ru-RU" sz="2400" b="0" i="0" u="none" strike="noStrike" noProof="0">
                        <a:solidFill>
                          <a:srgbClr val="000000"/>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marL="285750" indent="-285750" algn="l" fontAlgn="ctr">
                        <a:buFont typeface="Arial" panose="020B0604020202020204" pitchFamily="34" charset="0"/>
                        <a:buChar char="•"/>
                      </a:pPr>
                      <a:r>
                        <a:rPr lang="ru-RU" sz="1400" b="0" u="none" strike="noStrike" noProof="0" dirty="0">
                          <a:solidFill>
                            <a:schemeClr val="tx1"/>
                          </a:solidFill>
                          <a:effectLst/>
                        </a:rPr>
                        <a:t>допускается наличие мокрых пятен на постере, </a:t>
                      </a:r>
                      <a:r>
                        <a:rPr lang="ru-RU" sz="1400" b="0" u="none" strike="noStrike" baseline="0" noProof="0" dirty="0">
                          <a:solidFill>
                            <a:schemeClr val="tx1"/>
                          </a:solidFill>
                          <a:effectLst/>
                        </a:rPr>
                        <a:t>морщины</a:t>
                      </a:r>
                      <a:endParaRPr lang="ru-RU" sz="1400" b="0" i="0" u="none" strike="noStrike" noProof="0" dirty="0">
                        <a:solidFill>
                          <a:srgbClr val="FF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vMerge="1">
                  <a:txBody>
                    <a:bodyPr/>
                    <a:lstStyle/>
                    <a:p>
                      <a:pPr algn="l" fontAlgn="ctr"/>
                      <a:endParaRPr lang="ru-RU" sz="1600" b="0" i="0" u="none" strike="noStrike">
                        <a:solidFill>
                          <a:srgbClr val="000000"/>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uk-UA" sz="1400" b="0" i="0" u="none" strike="noStrike" dirty="0">
                          <a:solidFill>
                            <a:srgbClr val="000000"/>
                          </a:solidFill>
                          <a:effectLst/>
                          <a:latin typeface="Calibri"/>
                        </a:rPr>
                        <a:t>нет</a:t>
                      </a:r>
                      <a:endParaRPr lang="ru-RU"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fontAlgn="ctr">
                        <a:buFont typeface="Arial" panose="020B0604020202020204" pitchFamily="34" charset="0"/>
                        <a:buChar char="•"/>
                      </a:pPr>
                      <a:r>
                        <a:rPr lang="ru-RU" sz="1400" u="none" strike="noStrike" noProof="0" dirty="0">
                          <a:solidFill>
                            <a:schemeClr val="tx1"/>
                          </a:solidFill>
                          <a:effectLst/>
                        </a:rPr>
                        <a:t>клеевые пятна, явное просвечивание предыдущих сюжетов</a:t>
                      </a:r>
                      <a:endParaRPr lang="ru-RU" sz="1400" b="0" i="0" u="none" strike="noStrike" noProof="0"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vMerge="1">
                  <a:txBody>
                    <a:bodyPr/>
                    <a:lstStyle/>
                    <a:p>
                      <a:endParaRPr lang="ru-RU"/>
                    </a:p>
                  </a:txBody>
                  <a:tcPr/>
                </a:tc>
                <a:tc vMerge="1">
                  <a:txBody>
                    <a:bodyPr/>
                    <a:lstStyle/>
                    <a:p>
                      <a:endParaRPr lang="ru-RU"/>
                    </a:p>
                  </a:txBody>
                  <a:tcPr/>
                </a:tc>
                <a:tc>
                  <a:txBody>
                    <a:bodyPr/>
                    <a:lstStyle/>
                    <a:p>
                      <a:pPr marL="285750" indent="-285750" algn="l" fontAlgn="ctr">
                        <a:buFont typeface="Arial" panose="020B0604020202020204" pitchFamily="34" charset="0"/>
                        <a:buChar char="•"/>
                      </a:pPr>
                      <a:r>
                        <a:rPr lang="ru-RU" sz="1400" u="none" strike="noStrike" dirty="0">
                          <a:solidFill>
                            <a:schemeClr val="tx1"/>
                          </a:solidFill>
                          <a:effectLst/>
                        </a:rPr>
                        <a:t>поврежденные постеры,</a:t>
                      </a:r>
                      <a:r>
                        <a:rPr lang="ru-RU" sz="1400" u="none" strike="noStrike" baseline="0" dirty="0">
                          <a:solidFill>
                            <a:schemeClr val="tx1"/>
                          </a:solidFill>
                          <a:effectLst/>
                        </a:rPr>
                        <a:t> </a:t>
                      </a:r>
                      <a:r>
                        <a:rPr lang="ru-RU" sz="1400" u="none" strike="noStrike" dirty="0">
                          <a:solidFill>
                            <a:schemeClr val="tx1"/>
                          </a:solidFill>
                          <a:effectLst/>
                        </a:rPr>
                        <a:t>криво обрезанные постеры при поклейке</a:t>
                      </a:r>
                      <a:endParaRPr lang="ru-RU" sz="14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3912">
                <a:tc vMerge="1">
                  <a:txBody>
                    <a:bodyPr/>
                    <a:lstStyle/>
                    <a:p>
                      <a:pPr algn="l" fontAlgn="ctr"/>
                      <a:endParaRPr lang="ru-RU" sz="2400" b="0" i="0" u="sng" strike="noStrike">
                        <a:solidFill>
                          <a:srgbClr val="000000"/>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marL="285750" indent="-285750" algn="l" fontAlgn="ctr">
                        <a:buFont typeface="Arial" panose="020B0604020202020204" pitchFamily="34" charset="0"/>
                        <a:buChar char="•"/>
                      </a:pPr>
                      <a:r>
                        <a:rPr lang="ru-RU" sz="1400" u="none" strike="noStrike" dirty="0">
                          <a:solidFill>
                            <a:schemeClr val="tx1"/>
                          </a:solidFill>
                          <a:effectLst/>
                        </a:rPr>
                        <a:t>сюжеты засвеченные солнцем/затемнённые фотографии, невозможность</a:t>
                      </a:r>
                      <a:r>
                        <a:rPr lang="ru-RU" sz="1400" u="none" strike="noStrike" baseline="0" dirty="0">
                          <a:solidFill>
                            <a:schemeClr val="tx1"/>
                          </a:solidFill>
                          <a:effectLst/>
                        </a:rPr>
                        <a:t> рассмотреть значимые элементы сюжета</a:t>
                      </a:r>
                      <a:endParaRPr lang="ru-RU" sz="1400" b="0" i="0" u="none" strike="noStrike" baseline="0"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63980">
                <a:tc vMerge="1">
                  <a:txBody>
                    <a:bodyPr/>
                    <a:lstStyle/>
                    <a:p>
                      <a:pPr algn="l" fontAlgn="ctr"/>
                      <a:endParaRPr lang="ru-RU" sz="2400" b="0" i="0" u="sng" strike="noStrike">
                        <a:solidFill>
                          <a:srgbClr val="000000"/>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u-RU" sz="1400" u="none" strike="noStrike" dirty="0">
                          <a:solidFill>
                            <a:schemeClr val="tx1"/>
                          </a:solidFill>
                          <a:effectLst/>
                        </a:rPr>
                        <a:t>конструкции с внутренней подсветкой: морщины, скрученные и погнутые постеры, грязное стекло, трещины/разбитое стекло, наклейки на стеклах, рисунки и т.д.</a:t>
                      </a:r>
                      <a:endParaRPr lang="ru-RU" sz="1400" b="0" i="0" u="none" strike="noStrike" dirty="0">
                        <a:solidFill>
                          <a:schemeClr val="tx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13848">
                <a:tc gridSpan="2">
                  <a:txBody>
                    <a:bodyPr/>
                    <a:lstStyle/>
                    <a:p>
                      <a:pPr marL="0" lvl="0" algn="l" defTabSz="914400" eaLnBrk="1" fontAlgn="ctr" latinLnBrk="0" hangingPunct="1">
                        <a:buClrTx/>
                        <a:buSzTx/>
                        <a:buNone/>
                        <a:tabLst/>
                        <a:defRPr/>
                      </a:pPr>
                      <a:r>
                        <a:rPr lang="ru-RU" sz="1400" b="0" i="0" u="none" strike="noStrike" baseline="0" noProof="0" dirty="0">
                          <a:solidFill>
                            <a:srgbClr val="000000"/>
                          </a:solidFill>
                          <a:effectLst/>
                          <a:latin typeface="Calibri"/>
                        </a:rPr>
                        <a:t>рекомендация</a:t>
                      </a:r>
                      <a:endParaRPr lang="ru-RU" dirty="0">
                        <a:effectLs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marL="285750" lvl="0" indent="-285750" algn="l" defTabSz="914400" eaLnBrk="1" fontAlgn="ctr" latinLnBrk="0" hangingPunct="1">
                        <a:buClrTx/>
                        <a:buSzTx/>
                        <a:buChar char="•"/>
                        <a:tabLst/>
                        <a:defRPr/>
                      </a:pPr>
                      <a:r>
                        <a:rPr lang="ru-RU" sz="1400" b="0" i="0" u="none" strike="noStrike" noProof="0" dirty="0">
                          <a:solidFill>
                            <a:srgbClr val="000000"/>
                          </a:solidFill>
                          <a:effectLst/>
                          <a:latin typeface="Calibri"/>
                        </a:rPr>
                        <a:t>при наличии веток деревьев, дорожных коммуникаций /знаков и т.д., которые закрывают поверхность, необходимо сменить угол фотосьемки для наилучшего обзора </a:t>
                      </a:r>
                      <a:endParaRPr lang="ru-RU" sz="1400" b="0" u="none" strike="noStrike" dirty="0">
                        <a:solidFill>
                          <a:schemeClr val="tx1"/>
                        </a:solidFill>
                        <a:effectLs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858338"/>
                  </a:ext>
                </a:extLst>
              </a:tr>
              <a:tr h="688157">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400" b="0" i="0" u="none" strike="noStrike" baseline="0" noProof="0" dirty="0">
                          <a:solidFill>
                            <a:schemeClr val="tx1"/>
                          </a:solidFill>
                          <a:effectLst/>
                          <a:latin typeface="Calibri"/>
                        </a:rPr>
                        <a:t>дальний ракурс</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ru-RU" sz="1400" b="0" i="0" u="none" strike="noStrike" baseline="0">
                        <a:solidFill>
                          <a:schemeClr val="tx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ru-RU" sz="1400" b="0" u="none" strike="noStrike" dirty="0">
                          <a:solidFill>
                            <a:schemeClr val="tx1"/>
                          </a:solidFill>
                          <a:effectLst/>
                        </a:rPr>
                        <a:t>ракурс показывающий</a:t>
                      </a:r>
                      <a:r>
                        <a:rPr lang="ru-RU" sz="1400" b="0" u="none" strike="noStrike" baseline="0" dirty="0">
                          <a:solidFill>
                            <a:schemeClr val="tx1"/>
                          </a:solidFill>
                          <a:effectLst/>
                        </a:rPr>
                        <a:t> привязку/расположение конструкции в окружающей среде</a:t>
                      </a:r>
                    </a:p>
                    <a:p>
                      <a:pPr marL="285750" marR="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u-RU" sz="1400" b="0" u="none" strike="noStrike" dirty="0">
                          <a:solidFill>
                            <a:schemeClr val="tx1"/>
                          </a:solidFill>
                          <a:effectLst/>
                        </a:rPr>
                        <a:t>Формат</a:t>
                      </a:r>
                      <a:r>
                        <a:rPr lang="ru-RU" sz="1400" b="0" u="none" strike="noStrike" baseline="0" dirty="0">
                          <a:solidFill>
                            <a:schemeClr val="tx1"/>
                          </a:solidFill>
                          <a:effectLst/>
                        </a:rPr>
                        <a:t> больше 3х2: </a:t>
                      </a:r>
                      <a:r>
                        <a:rPr lang="ru-RU" sz="1400" b="0" u="none" strike="noStrike" dirty="0">
                          <a:solidFill>
                            <a:schemeClr val="tx1"/>
                          </a:solidFill>
                          <a:effectLst/>
                        </a:rPr>
                        <a:t>расстояние 30-40 метров от плоскости.</a:t>
                      </a:r>
                    </a:p>
                    <a:p>
                      <a:pPr marL="285750" marR="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u-RU" sz="1400" b="0" u="none" strike="noStrike" dirty="0">
                          <a:solidFill>
                            <a:schemeClr val="tx1"/>
                          </a:solidFill>
                          <a:effectLst/>
                        </a:rPr>
                        <a:t>Формат 1,2х1,8 и больше: расстояние 10-15 метров от плоскости.</a:t>
                      </a:r>
                      <a:endParaRPr lang="ru-RU" sz="1400" b="0" i="0" u="none" strike="noStrike" dirty="0">
                        <a:solidFill>
                          <a:schemeClr val="tx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833006"/>
                  </a:ext>
                </a:extLst>
              </a:tr>
              <a:tr h="688157">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400" b="0" i="0" u="none" strike="noStrike" baseline="0" noProof="0" dirty="0">
                          <a:solidFill>
                            <a:schemeClr val="tx1"/>
                          </a:solidFill>
                          <a:effectLst/>
                          <a:latin typeface="Calibri"/>
                        </a:rPr>
                        <a:t>ближний ракурс</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ru-RU" sz="1400" b="0" i="0" u="none" strike="noStrike" baseline="0">
                        <a:solidFill>
                          <a:schemeClr val="tx1"/>
                        </a:solidFill>
                        <a:effectLst/>
                        <a:latin typeface="Calibri" panose="020F0502020204030204" pitchFamily="34" charset="0"/>
                      </a:endParaRPr>
                    </a:p>
                  </a:txBody>
                  <a:tcPr anchor="ct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ru-RU" sz="1400" b="0" u="none" strike="noStrike" dirty="0">
                          <a:solidFill>
                            <a:schemeClr val="tx1"/>
                          </a:solidFill>
                          <a:effectLst/>
                        </a:rPr>
                        <a:t>ракурс показывающий качества поклейки постера</a:t>
                      </a:r>
                    </a:p>
                    <a:p>
                      <a:pPr marL="285750" marR="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u-RU" sz="1400" b="0" u="none" strike="noStrike" dirty="0">
                          <a:solidFill>
                            <a:schemeClr val="tx1"/>
                          </a:solidFill>
                          <a:effectLst/>
                        </a:rPr>
                        <a:t>Формат</a:t>
                      </a:r>
                      <a:r>
                        <a:rPr lang="ru-RU" sz="1400" b="0" u="none" strike="noStrike" baseline="0" dirty="0">
                          <a:solidFill>
                            <a:schemeClr val="tx1"/>
                          </a:solidFill>
                          <a:effectLst/>
                        </a:rPr>
                        <a:t> 3х2 и больше: </a:t>
                      </a:r>
                      <a:r>
                        <a:rPr lang="ru-RU" sz="1400" b="0" u="none" strike="noStrike" dirty="0">
                          <a:solidFill>
                            <a:schemeClr val="tx1"/>
                          </a:solidFill>
                          <a:effectLst/>
                        </a:rPr>
                        <a:t>расстояние</a:t>
                      </a:r>
                      <a:r>
                        <a:rPr lang="ru-RU" sz="1400" b="0" u="none" strike="noStrike" baseline="0" dirty="0">
                          <a:solidFill>
                            <a:schemeClr val="tx1"/>
                          </a:solidFill>
                          <a:effectLst/>
                        </a:rPr>
                        <a:t>3</a:t>
                      </a:r>
                      <a:r>
                        <a:rPr lang="ru-RU" sz="1400" b="0" u="none" strike="noStrike" dirty="0">
                          <a:solidFill>
                            <a:schemeClr val="tx1"/>
                          </a:solidFill>
                          <a:effectLst/>
                        </a:rPr>
                        <a:t>-5 метров от плоскости. (допускается присутствие</a:t>
                      </a:r>
                      <a:r>
                        <a:rPr lang="ru-RU" sz="1400" b="0" u="none" strike="noStrike" baseline="0" dirty="0">
                          <a:solidFill>
                            <a:schemeClr val="tx1"/>
                          </a:solidFill>
                          <a:effectLst/>
                        </a:rPr>
                        <a:t> </a:t>
                      </a:r>
                      <a:r>
                        <a:rPr lang="ru-RU" sz="1400" b="0" u="none" strike="noStrike" dirty="0">
                          <a:solidFill>
                            <a:schemeClr val="tx1"/>
                          </a:solidFill>
                          <a:effectLst/>
                        </a:rPr>
                        <a:t>нескольких конструкций</a:t>
                      </a:r>
                      <a:r>
                        <a:rPr lang="ru-RU" sz="1400" b="0" u="none" strike="noStrike" baseline="0" dirty="0">
                          <a:solidFill>
                            <a:schemeClr val="tx1"/>
                          </a:solidFill>
                          <a:effectLst/>
                        </a:rPr>
                        <a:t> в кадре)</a:t>
                      </a:r>
                      <a:endParaRPr lang="ru-RU" sz="1400" b="0" u="none" strike="noStrike" dirty="0">
                        <a:solidFill>
                          <a:schemeClr val="tx1"/>
                        </a:solidFill>
                        <a:effectLst/>
                      </a:endParaRPr>
                    </a:p>
                    <a:p>
                      <a:pPr marL="285750" marR="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u-RU" sz="1400" b="0" u="none" strike="noStrike" dirty="0">
                          <a:solidFill>
                            <a:schemeClr val="tx1"/>
                          </a:solidFill>
                          <a:effectLst/>
                        </a:rPr>
                        <a:t>Формат 1,2х1,8 и больше:  расстояние 1-2 метра от плоскости.</a:t>
                      </a:r>
                      <a:endParaRPr lang="ru-RU" sz="1400" b="0" i="0" u="none" strike="noStrike" dirty="0">
                        <a:solidFill>
                          <a:schemeClr val="tx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8874790"/>
                  </a:ext>
                </a:extLst>
              </a:tr>
              <a:tr h="526381">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400" b="0" i="0" u="none" strike="noStrike" noProof="0" dirty="0">
                          <a:solidFill>
                            <a:schemeClr val="tx1"/>
                          </a:solidFill>
                          <a:effectLst/>
                          <a:latin typeface="Calibri"/>
                        </a:rPr>
                        <a:t>ночной</a:t>
                      </a:r>
                      <a:r>
                        <a:rPr lang="ru-RU" sz="1400" b="0" i="0" u="none" strike="noStrike" baseline="0" noProof="0" dirty="0">
                          <a:solidFill>
                            <a:schemeClr val="tx1"/>
                          </a:solidFill>
                          <a:effectLst/>
                          <a:latin typeface="Calibri"/>
                        </a:rPr>
                        <a:t> фотоотчет</a:t>
                      </a:r>
                      <a:endParaRPr lang="ru-RU" sz="1400" b="0" i="0" u="none" strike="noStrike" noProof="0" dirty="0">
                        <a:solidFill>
                          <a:schemeClr val="tx1"/>
                        </a:solidFill>
                        <a:effectLst/>
                        <a:latin typeface="Calibri"/>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ru-RU" sz="1400" b="0" i="0" u="none" strike="noStrike">
                        <a:solidFill>
                          <a:schemeClr val="tx1"/>
                        </a:solidFill>
                        <a:effectLst/>
                        <a:latin typeface="Calibri" panose="020F0502020204030204" pitchFamily="34" charset="0"/>
                      </a:endParaRPr>
                    </a:p>
                  </a:txBody>
                  <a:tcPr anchor="ct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ru-RU" sz="1400" b="0" u="none" noProof="0" dirty="0">
                          <a:solidFill>
                            <a:schemeClr val="tx1"/>
                          </a:solidFill>
                        </a:rPr>
                        <a:t>качество освещения поверхности.</a:t>
                      </a:r>
                      <a:br>
                        <a:rPr lang="ru-RU" sz="1400" b="0" u="none" noProof="0" dirty="0">
                          <a:solidFill>
                            <a:schemeClr val="tx1"/>
                          </a:solidFill>
                        </a:rPr>
                      </a:br>
                      <a:r>
                        <a:rPr lang="ru-RU" sz="1400" b="0" u="none" noProof="0" dirty="0">
                          <a:solidFill>
                            <a:schemeClr val="tx1"/>
                          </a:solidFill>
                        </a:rPr>
                        <a:t>фотография - четкая,</a:t>
                      </a:r>
                      <a:r>
                        <a:rPr lang="ru-RU" sz="1400" b="0" u="none" baseline="0" noProof="0" dirty="0">
                          <a:solidFill>
                            <a:schemeClr val="tx1"/>
                          </a:solidFill>
                        </a:rPr>
                        <a:t> не размытая</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964599"/>
                  </a:ext>
                </a:extLst>
              </a:tr>
            </a:tbl>
          </a:graphicData>
        </a:graphic>
      </p:graphicFrame>
    </p:spTree>
    <p:extLst>
      <p:ext uri="{BB962C8B-B14F-4D97-AF65-F5344CB8AC3E}">
        <p14:creationId xmlns:p14="http://schemas.microsoft.com/office/powerpoint/2010/main" val="208551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p:txBody>
          <a:bodyPr/>
          <a:lstStyle/>
          <a:p>
            <a:r>
              <a:rPr lang="ru-RU"/>
              <a:t>Подпись фотографий при сдаче фото отчета</a:t>
            </a:r>
          </a:p>
          <a:p>
            <a:endParaRPr lang="ru-RU"/>
          </a:p>
        </p:txBody>
      </p:sp>
    </p:spTree>
    <p:extLst>
      <p:ext uri="{BB962C8B-B14F-4D97-AF65-F5344CB8AC3E}">
        <p14:creationId xmlns:p14="http://schemas.microsoft.com/office/powerpoint/2010/main" val="104501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ru-RU"/>
              <a:t>Подпись фотографий при сдаче фото отчета</a:t>
            </a:r>
          </a:p>
        </p:txBody>
      </p:sp>
      <p:sp>
        <p:nvSpPr>
          <p:cNvPr id="5" name="Text Placeholder 4"/>
          <p:cNvSpPr>
            <a:spLocks noGrp="1"/>
          </p:cNvSpPr>
          <p:nvPr>
            <p:ph type="body" sz="quarter" idx="14"/>
          </p:nvPr>
        </p:nvSpPr>
        <p:spPr>
          <a:xfrm>
            <a:off x="1320549" y="1357162"/>
            <a:ext cx="8670474" cy="451001"/>
          </a:xfrm>
        </p:spPr>
        <p:txBody>
          <a:bodyPr/>
          <a:lstStyle/>
          <a:p>
            <a:pPr algn="l"/>
            <a:r>
              <a:rPr lang="ru-RU" sz="2400" i="0">
                <a:solidFill>
                  <a:srgbClr val="000000"/>
                </a:solidFill>
                <a:latin typeface="Calibri" panose="020F0502020204030204" pitchFamily="34" charset="0"/>
              </a:rPr>
              <a:t>Подпись фотографий при сдаче </a:t>
            </a:r>
            <a:endParaRPr lang="en-US" sz="2400" b="1" i="0" spc="300">
              <a:solidFill>
                <a:schemeClr val="tx1">
                  <a:lumMod val="65000"/>
                  <a:lumOff val="35000"/>
                </a:schemeClr>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576230961"/>
              </p:ext>
            </p:extLst>
          </p:nvPr>
        </p:nvGraphicFramePr>
        <p:xfrm>
          <a:off x="519764" y="1802728"/>
          <a:ext cx="11200245" cy="4823687"/>
        </p:xfrm>
        <a:graphic>
          <a:graphicData uri="http://schemas.openxmlformats.org/drawingml/2006/table">
            <a:tbl>
              <a:tblPr>
                <a:tableStyleId>{5940675A-B579-460E-94D1-54222C63F5DA}</a:tableStyleId>
              </a:tblPr>
              <a:tblGrid>
                <a:gridCol w="1554133">
                  <a:extLst>
                    <a:ext uri="{9D8B030D-6E8A-4147-A177-3AD203B41FA5}">
                      <a16:colId xmlns:a16="http://schemas.microsoft.com/office/drawing/2014/main" val="20000"/>
                    </a:ext>
                  </a:extLst>
                </a:gridCol>
                <a:gridCol w="9646112">
                  <a:extLst>
                    <a:ext uri="{9D8B030D-6E8A-4147-A177-3AD203B41FA5}">
                      <a16:colId xmlns:a16="http://schemas.microsoft.com/office/drawing/2014/main" val="20001"/>
                    </a:ext>
                  </a:extLst>
                </a:gridCol>
              </a:tblGrid>
              <a:tr h="204193">
                <a:tc>
                  <a:txBody>
                    <a:bodyPr/>
                    <a:lstStyle/>
                    <a:p>
                      <a:pPr algn="ctr" fontAlgn="ctr"/>
                      <a:r>
                        <a:rPr lang="ru-RU" sz="2000" b="1" u="none" strike="noStrike">
                          <a:solidFill>
                            <a:schemeClr val="tx1"/>
                          </a:solidFill>
                          <a:effectLst/>
                        </a:rPr>
                        <a:t>№</a:t>
                      </a:r>
                      <a:endParaRPr lang="ru-RU" sz="2000" b="1" i="0" u="none" strike="noStrike">
                        <a:solidFill>
                          <a:schemeClr val="tx1"/>
                        </a:solidFill>
                        <a:effectLst/>
                        <a:latin typeface="Calibri" panose="020F0502020204030204" pitchFamily="34" charset="0"/>
                      </a:endParaRPr>
                    </a:p>
                  </a:txBody>
                  <a:tcPr marL="1832" marR="1832" marT="1832" marB="0" anchor="ctr">
                    <a:solidFill>
                      <a:schemeClr val="bg1">
                        <a:lumMod val="85000"/>
                      </a:schemeClr>
                    </a:solidFill>
                  </a:tcPr>
                </a:tc>
                <a:tc>
                  <a:txBody>
                    <a:bodyPr/>
                    <a:lstStyle/>
                    <a:p>
                      <a:pPr algn="ctr" fontAlgn="ctr"/>
                      <a:r>
                        <a:rPr lang="ru-RU" sz="2000" b="1" u="none" strike="noStrike">
                          <a:solidFill>
                            <a:schemeClr val="tx1"/>
                          </a:solidFill>
                          <a:effectLst/>
                        </a:rPr>
                        <a:t>Требования</a:t>
                      </a:r>
                      <a:endParaRPr lang="ru-RU" sz="2000" b="1" i="0" u="none" strike="noStrike">
                        <a:solidFill>
                          <a:schemeClr val="tx1"/>
                        </a:solidFill>
                        <a:effectLst/>
                        <a:latin typeface="Calibri" panose="020F0502020204030204" pitchFamily="34" charset="0"/>
                      </a:endParaRPr>
                    </a:p>
                  </a:txBody>
                  <a:tcPr marL="1832" marR="1832" marT="1832" marB="0" anchor="ctr">
                    <a:solidFill>
                      <a:schemeClr val="bg1">
                        <a:lumMod val="85000"/>
                      </a:schemeClr>
                    </a:solidFill>
                  </a:tcPr>
                </a:tc>
                <a:extLst>
                  <a:ext uri="{0D108BD9-81ED-4DB2-BD59-A6C34878D82A}">
                    <a16:rowId xmlns:a16="http://schemas.microsoft.com/office/drawing/2014/main" val="10000"/>
                  </a:ext>
                </a:extLst>
              </a:tr>
              <a:tr h="448278">
                <a:tc row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2000" b="0" i="0" u="none" strike="noStrike">
                          <a:solidFill>
                            <a:srgbClr val="000000"/>
                          </a:solidFill>
                          <a:effectLst/>
                          <a:latin typeface="Calibri" panose="020F0502020204030204" pitchFamily="34" charset="0"/>
                        </a:rPr>
                        <a:t>Подпись фотографий при сдаче </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ru-RU" sz="1600" b="0" i="0" u="none" strike="noStrike" noProof="0">
                          <a:solidFill>
                            <a:schemeClr val="tx1"/>
                          </a:solidFill>
                          <a:effectLst/>
                          <a:latin typeface="Calibri" panose="020F0502020204030204" pitchFamily="34" charset="0"/>
                        </a:rPr>
                        <a:t>Фотографии</a:t>
                      </a:r>
                      <a:r>
                        <a:rPr lang="ru-RU" sz="1600" b="0" i="0" u="none" strike="noStrike" baseline="0" noProof="0">
                          <a:solidFill>
                            <a:schemeClr val="tx1"/>
                          </a:solidFill>
                          <a:effectLst/>
                          <a:latin typeface="Calibri" panose="020F0502020204030204" pitchFamily="34" charset="0"/>
                        </a:rPr>
                        <a:t> подписываются по следующему образцу: </a:t>
                      </a:r>
                    </a:p>
                    <a:p>
                      <a:pPr algn="l" fontAlgn="ctr"/>
                      <a:r>
                        <a:rPr lang="ru-RU" sz="1600" b="0" noProof="0">
                          <a:solidFill>
                            <a:schemeClr val="tx1"/>
                          </a:solidFill>
                        </a:rPr>
                        <a:t>код=ракурс=дата</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72815">
                <a:tc vMerge="1">
                  <a:txBody>
                    <a:bodyPr/>
                    <a:lstStyle/>
                    <a:p>
                      <a:endParaRPr lang="ru-RU"/>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600" b="0" i="0" u="none" strike="noStrike" noProof="0">
                          <a:solidFill>
                            <a:schemeClr val="tx1"/>
                          </a:solidFill>
                          <a:effectLst/>
                          <a:latin typeface="Calibri" panose="020F0502020204030204" pitchFamily="34" charset="0"/>
                        </a:rPr>
                        <a:t>КОД –</a:t>
                      </a:r>
                      <a:r>
                        <a:rPr lang="ru-RU" sz="1600" b="0" i="0" u="none" strike="noStrike" baseline="0" noProof="0">
                          <a:solidFill>
                            <a:schemeClr val="tx1"/>
                          </a:solidFill>
                          <a:effectLst/>
                          <a:latin typeface="Calibri" panose="020F0502020204030204" pitchFamily="34" charset="0"/>
                        </a:rPr>
                        <a:t> номер плоскости, указывается в запросах на плановый фото отчет, или размещение рекламного материала в колонке «КОД»</a:t>
                      </a:r>
                    </a:p>
                    <a:p>
                      <a:pPr algn="l" fontAlgn="ctr"/>
                      <a:endParaRPr lang="ru-RU" sz="1600" b="0" i="0" u="none" strike="noStrike" baseline="0" noProof="0">
                        <a:solidFill>
                          <a:schemeClr val="tx1"/>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85205">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ru-RU" sz="2000" b="0" i="0" u="none" strike="noStrike">
                        <a:solidFill>
                          <a:srgbClr val="000000"/>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a:buNone/>
                      </a:pPr>
                      <a:r>
                        <a:rPr lang="ru-RU" sz="1600" b="0" u="none" noProof="0">
                          <a:solidFill>
                            <a:schemeClr val="tx1"/>
                          </a:solidFill>
                        </a:rPr>
                        <a:t>РАКУРС–  вид фото отчета.</a:t>
                      </a:r>
                      <a:r>
                        <a:rPr lang="ru-RU" sz="1600" b="0" u="none" baseline="0" noProof="0">
                          <a:solidFill>
                            <a:schemeClr val="tx1"/>
                          </a:solidFill>
                        </a:rPr>
                        <a:t> </a:t>
                      </a:r>
                      <a:r>
                        <a:rPr lang="ru-RU" sz="1600" b="0" u="none" noProof="0">
                          <a:solidFill>
                            <a:schemeClr val="tx1"/>
                          </a:solidFill>
                        </a:rPr>
                        <a:t>ракурс фото отчета,</a:t>
                      </a:r>
                      <a:r>
                        <a:rPr lang="ru-RU" sz="1600" b="0" u="none" baseline="0" noProof="0">
                          <a:solidFill>
                            <a:schemeClr val="tx1"/>
                          </a:solidFill>
                        </a:rPr>
                        <a:t> </a:t>
                      </a:r>
                      <a:r>
                        <a:rPr lang="ru-RU" sz="1600" b="0" u="none" noProof="0">
                          <a:solidFill>
                            <a:schemeClr val="tx1"/>
                          </a:solidFill>
                        </a:rPr>
                        <a:t>указывается в колонке </a:t>
                      </a:r>
                      <a:r>
                        <a:rPr lang="ru-RU" sz="1600" b="0" i="1" u="none" noProof="0">
                          <a:solidFill>
                            <a:schemeClr val="tx1"/>
                          </a:solidFill>
                        </a:rPr>
                        <a:t>«Требование к дневному фотоотчету» </a:t>
                      </a:r>
                      <a:r>
                        <a:rPr lang="ru-RU" sz="1600" b="0" u="none" noProof="0">
                          <a:solidFill>
                            <a:schemeClr val="tx1"/>
                          </a:solidFill>
                        </a:rPr>
                        <a:t>та </a:t>
                      </a:r>
                      <a:r>
                        <a:rPr lang="ru-RU" sz="1600" b="0" i="1" u="none" noProof="0">
                          <a:solidFill>
                            <a:schemeClr val="tx1"/>
                          </a:solidFill>
                        </a:rPr>
                        <a:t>«Требование к ночному фотоотчету»</a:t>
                      </a:r>
                    </a:p>
                    <a:p>
                      <a:pPr>
                        <a:buNone/>
                      </a:pPr>
                      <a:r>
                        <a:rPr lang="ru-RU" sz="1600" b="0" u="none">
                          <a:solidFill>
                            <a:schemeClr val="tx1"/>
                          </a:solidFill>
                        </a:rPr>
                        <a:t>Дневной фото отчёт бывает трех видов и обозначается латинской буквой: </a:t>
                      </a:r>
                    </a:p>
                    <a:p>
                      <a:pPr marL="285750" indent="-285750">
                        <a:buFont typeface="Arial" panose="020B0604020202020204" pitchFamily="34" charset="0"/>
                        <a:buChar char="•"/>
                      </a:pPr>
                      <a:r>
                        <a:rPr lang="ru-RU" sz="1600" b="0" u="none">
                          <a:solidFill>
                            <a:schemeClr val="tx1"/>
                          </a:solidFill>
                        </a:rPr>
                        <a:t>ближний (b)</a:t>
                      </a:r>
                    </a:p>
                    <a:p>
                      <a:pPr marL="285750" indent="-285750">
                        <a:buFont typeface="Arial" panose="020B0604020202020204" pitchFamily="34" charset="0"/>
                        <a:buChar char="•"/>
                      </a:pPr>
                      <a:r>
                        <a:rPr lang="ru-RU" sz="1600" b="0" u="none">
                          <a:solidFill>
                            <a:schemeClr val="tx1"/>
                          </a:solidFill>
                        </a:rPr>
                        <a:t>дальний (d)</a:t>
                      </a:r>
                    </a:p>
                    <a:p>
                      <a:pPr marL="285750" indent="-285750">
                        <a:buFont typeface="Arial" panose="020B0604020202020204" pitchFamily="34" charset="0"/>
                        <a:buChar char="•"/>
                      </a:pPr>
                      <a:r>
                        <a:rPr lang="ru-RU" sz="1600" b="0" u="none">
                          <a:solidFill>
                            <a:schemeClr val="tx1"/>
                          </a:solidFill>
                        </a:rPr>
                        <a:t>ночной</a:t>
                      </a:r>
                      <a:r>
                        <a:rPr lang="ru-RU" sz="1600" b="0" u="none" baseline="0">
                          <a:solidFill>
                            <a:schemeClr val="tx1"/>
                          </a:solidFill>
                        </a:rPr>
                        <a:t> фото отчет обозначается буквой </a:t>
                      </a:r>
                      <a:r>
                        <a:rPr lang="ru-RU" sz="1600" b="0" u="none">
                          <a:solidFill>
                            <a:schemeClr val="tx1"/>
                          </a:solidFill>
                        </a:rPr>
                        <a:t>(n)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7640139"/>
                  </a:ext>
                </a:extLst>
              </a:tr>
              <a:tr h="550211">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ru-RU" sz="2000" b="0" i="0" u="none" strike="noStrike">
                        <a:solidFill>
                          <a:srgbClr val="000000"/>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noProof="0">
                          <a:solidFill>
                            <a:schemeClr val="tx1"/>
                          </a:solidFill>
                        </a:rPr>
                        <a:t>ДАТА– дата отправки</a:t>
                      </a:r>
                      <a:r>
                        <a:rPr lang="ru-RU" sz="1600" b="0" baseline="0" noProof="0">
                          <a:solidFill>
                            <a:schemeClr val="tx1"/>
                          </a:solidFill>
                        </a:rPr>
                        <a:t> фото отчета</a:t>
                      </a:r>
                      <a:r>
                        <a:rPr lang="ru-RU" sz="1600" b="0" noProof="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b="0" noProof="0">
                          <a:solidFill>
                            <a:schemeClr val="tx1"/>
                          </a:solidFill>
                        </a:rPr>
                        <a:t>прописывается без разделительных знаков,</a:t>
                      </a:r>
                      <a:r>
                        <a:rPr lang="ru-RU" sz="1600" b="0" baseline="0" noProof="0">
                          <a:solidFill>
                            <a:schemeClr val="tx1"/>
                          </a:solidFill>
                        </a:rPr>
                        <a:t> </a:t>
                      </a:r>
                      <a:r>
                        <a:rPr lang="ru-RU" sz="1600" b="0" noProof="0">
                          <a:solidFill>
                            <a:schemeClr val="tx1"/>
                          </a:solidFill>
                        </a:rPr>
                        <a:t>сокращений, где</a:t>
                      </a:r>
                      <a:r>
                        <a:rPr lang="ru-RU" sz="1600" b="0" baseline="0" noProof="0">
                          <a:solidFill>
                            <a:schemeClr val="tx1"/>
                          </a:solidFill>
                        </a:rPr>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b="0" baseline="0" noProof="0">
                          <a:solidFill>
                            <a:schemeClr val="tx1"/>
                          </a:solidFill>
                        </a:rPr>
                        <a:t>первые две цифры - это дата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b="0" baseline="0" noProof="0">
                          <a:solidFill>
                            <a:schemeClr val="tx1"/>
                          </a:solidFill>
                        </a:rPr>
                        <a:t>вторы две цифры - </a:t>
                      </a:r>
                      <a:r>
                        <a:rPr lang="ru-RU" sz="1600" b="0" noProof="0">
                          <a:solidFill>
                            <a:schemeClr val="tx1"/>
                          </a:solidFill>
                        </a:rPr>
                        <a:t>месяц</a:t>
                      </a:r>
                      <a:r>
                        <a:rPr lang="ru-RU" sz="1600" b="0" baseline="0" noProof="0">
                          <a:solidFill>
                            <a:schemeClr val="tx1"/>
                          </a:solidFill>
                        </a:rPr>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b="0" noProof="0">
                          <a:solidFill>
                            <a:schemeClr val="tx1"/>
                          </a:solidFill>
                        </a:rPr>
                        <a:t>последние четыре</a:t>
                      </a:r>
                      <a:r>
                        <a:rPr lang="ru-RU" sz="1600" b="0" baseline="0" noProof="0">
                          <a:solidFill>
                            <a:schemeClr val="tx1"/>
                          </a:solidFill>
                        </a:rPr>
                        <a:t> - </a:t>
                      </a:r>
                      <a:r>
                        <a:rPr lang="ru-RU" sz="1600" b="0" noProof="0">
                          <a:solidFill>
                            <a:schemeClr val="tx1"/>
                          </a:solidFill>
                        </a:rPr>
                        <a:t>год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9710797"/>
                  </a:ext>
                </a:extLst>
              </a:tr>
            </a:tbl>
          </a:graphicData>
        </a:graphic>
      </p:graphicFrame>
      <p:pic>
        <p:nvPicPr>
          <p:cNvPr id="8" name="Рисунок 7"/>
          <p:cNvPicPr>
            <a:picLocks noChangeAspect="1"/>
          </p:cNvPicPr>
          <p:nvPr/>
        </p:nvPicPr>
        <p:blipFill rotWithShape="1">
          <a:blip r:embed="rId3"/>
          <a:srcRect r="602" b="43868"/>
          <a:stretch/>
        </p:blipFill>
        <p:spPr>
          <a:xfrm>
            <a:off x="5533534" y="3070961"/>
            <a:ext cx="4967926" cy="650849"/>
          </a:xfrm>
          <a:prstGeom prst="rect">
            <a:avLst/>
          </a:prstGeom>
        </p:spPr>
      </p:pic>
      <p:pic>
        <p:nvPicPr>
          <p:cNvPr id="10" name="Рисунок 9"/>
          <p:cNvPicPr>
            <a:picLocks noChangeAspect="1"/>
          </p:cNvPicPr>
          <p:nvPr/>
        </p:nvPicPr>
        <p:blipFill rotWithShape="1">
          <a:blip r:embed="rId4"/>
          <a:srcRect r="1346" b="27747"/>
          <a:stretch/>
        </p:blipFill>
        <p:spPr>
          <a:xfrm>
            <a:off x="6853286" y="4529442"/>
            <a:ext cx="4374037" cy="752016"/>
          </a:xfrm>
          <a:prstGeom prst="rect">
            <a:avLst/>
          </a:prstGeom>
        </p:spPr>
      </p:pic>
    </p:spTree>
    <p:extLst>
      <p:ext uri="{BB962C8B-B14F-4D97-AF65-F5344CB8AC3E}">
        <p14:creationId xmlns:p14="http://schemas.microsoft.com/office/powerpoint/2010/main" val="402001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ru-RU"/>
              <a:t>Подпись фотографий при сдаче фото отчета</a:t>
            </a:r>
          </a:p>
        </p:txBody>
      </p:sp>
      <p:sp>
        <p:nvSpPr>
          <p:cNvPr id="5" name="Text Placeholder 4"/>
          <p:cNvSpPr>
            <a:spLocks noGrp="1"/>
          </p:cNvSpPr>
          <p:nvPr>
            <p:ph type="body" sz="quarter" idx="15"/>
          </p:nvPr>
        </p:nvSpPr>
        <p:spPr>
          <a:xfrm>
            <a:off x="1320549" y="1357162"/>
            <a:ext cx="8670474" cy="451001"/>
          </a:xfrm>
        </p:spPr>
        <p:txBody>
          <a:bodyPr/>
          <a:lstStyle/>
          <a:p>
            <a:r>
              <a:rPr lang="ru-RU"/>
              <a:t>ПРИМЕР</a:t>
            </a:r>
            <a:endParaRPr lang="en-US"/>
          </a:p>
        </p:txBody>
      </p:sp>
      <p:pic>
        <p:nvPicPr>
          <p:cNvPr id="4" name="Рисунок 3"/>
          <p:cNvPicPr>
            <a:picLocks noChangeAspect="1"/>
          </p:cNvPicPr>
          <p:nvPr/>
        </p:nvPicPr>
        <p:blipFill>
          <a:blip r:embed="rId3"/>
          <a:stretch>
            <a:fillRect/>
          </a:stretch>
        </p:blipFill>
        <p:spPr>
          <a:xfrm>
            <a:off x="1320549" y="1808460"/>
            <a:ext cx="6828112" cy="1633870"/>
          </a:xfrm>
          <a:prstGeom prst="rect">
            <a:avLst/>
          </a:prstGeom>
        </p:spPr>
      </p:pic>
      <p:graphicFrame>
        <p:nvGraphicFramePr>
          <p:cNvPr id="8" name="Таблица 7"/>
          <p:cNvGraphicFramePr>
            <a:graphicFrameLocks noGrp="1"/>
          </p:cNvGraphicFramePr>
          <p:nvPr/>
        </p:nvGraphicFramePr>
        <p:xfrm>
          <a:off x="453174" y="3662778"/>
          <a:ext cx="11200245" cy="2293081"/>
        </p:xfrm>
        <a:graphic>
          <a:graphicData uri="http://schemas.openxmlformats.org/drawingml/2006/table">
            <a:tbl>
              <a:tblPr>
                <a:tableStyleId>{5940675A-B579-460E-94D1-54222C63F5DA}</a:tableStyleId>
              </a:tblPr>
              <a:tblGrid>
                <a:gridCol w="5406852">
                  <a:extLst>
                    <a:ext uri="{9D8B030D-6E8A-4147-A177-3AD203B41FA5}">
                      <a16:colId xmlns:a16="http://schemas.microsoft.com/office/drawing/2014/main" val="20000"/>
                    </a:ext>
                  </a:extLst>
                </a:gridCol>
                <a:gridCol w="5793393">
                  <a:extLst>
                    <a:ext uri="{9D8B030D-6E8A-4147-A177-3AD203B41FA5}">
                      <a16:colId xmlns:a16="http://schemas.microsoft.com/office/drawing/2014/main" val="20001"/>
                    </a:ext>
                  </a:extLst>
                </a:gridCol>
              </a:tblGrid>
              <a:tr h="574925">
                <a:tc>
                  <a:txBody>
                    <a:bodyPr/>
                    <a:lstStyle/>
                    <a:p>
                      <a:pPr algn="ctr" fontAlgn="ctr"/>
                      <a:r>
                        <a:rPr lang="ru-RU" sz="2000" b="1" u="none" strike="noStrike">
                          <a:solidFill>
                            <a:schemeClr val="tx1"/>
                          </a:solidFill>
                          <a:effectLst/>
                        </a:rPr>
                        <a:t>Правильное</a:t>
                      </a:r>
                      <a:r>
                        <a:rPr lang="ru-RU" sz="2000" b="1" u="none" strike="noStrike" baseline="0">
                          <a:solidFill>
                            <a:schemeClr val="tx1"/>
                          </a:solidFill>
                          <a:effectLst/>
                        </a:rPr>
                        <a:t> оформление</a:t>
                      </a:r>
                      <a:endParaRPr lang="ru-RU" sz="2000" b="1" i="0" u="none" strike="noStrike">
                        <a:solidFill>
                          <a:schemeClr val="tx1"/>
                        </a:solidFill>
                        <a:effectLst/>
                        <a:latin typeface="Calibri" panose="020F0502020204030204" pitchFamily="34" charset="0"/>
                      </a:endParaRPr>
                    </a:p>
                  </a:txBody>
                  <a:tcPr marL="1832" marR="1832" marT="1832" marB="0" anchor="ctr">
                    <a:solidFill>
                      <a:schemeClr val="bg1">
                        <a:lumMod val="85000"/>
                      </a:schemeClr>
                    </a:solidFill>
                  </a:tcPr>
                </a:tc>
                <a:tc>
                  <a:txBody>
                    <a:bodyPr/>
                    <a:lstStyle/>
                    <a:p>
                      <a:pPr algn="ctr" fontAlgn="ctr"/>
                      <a:r>
                        <a:rPr lang="ru-RU" sz="2000" b="1" u="none" strike="noStrike">
                          <a:solidFill>
                            <a:schemeClr val="tx1"/>
                          </a:solidFill>
                          <a:effectLst/>
                        </a:rPr>
                        <a:t>Неправильное оформление</a:t>
                      </a:r>
                      <a:endParaRPr lang="ru-RU" sz="2000" b="1" i="0" u="none" strike="noStrike">
                        <a:solidFill>
                          <a:schemeClr val="tx1"/>
                        </a:solidFill>
                        <a:effectLst/>
                        <a:latin typeface="Calibri" panose="020F0502020204030204" pitchFamily="34" charset="0"/>
                      </a:endParaRPr>
                    </a:p>
                  </a:txBody>
                  <a:tcPr marL="1832" marR="1832" marT="1832" marB="0" anchor="ctr">
                    <a:solidFill>
                      <a:schemeClr val="bg1">
                        <a:lumMod val="85000"/>
                      </a:schemeClr>
                    </a:solidFill>
                  </a:tcPr>
                </a:tc>
                <a:extLst>
                  <a:ext uri="{0D108BD9-81ED-4DB2-BD59-A6C34878D82A}">
                    <a16:rowId xmlns:a16="http://schemas.microsoft.com/office/drawing/2014/main" val="10000"/>
                  </a:ext>
                </a:extLst>
              </a:tr>
              <a:tr h="17181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uk-UA" sz="2000" kern="1200">
                          <a:solidFill>
                            <a:schemeClr val="tx1"/>
                          </a:solidFill>
                          <a:latin typeface="+mn-lt"/>
                          <a:ea typeface="+mn-ea"/>
                          <a:cs typeface="+mn-cs"/>
                        </a:rPr>
                        <a:t>Ki6615=</a:t>
                      </a:r>
                      <a:r>
                        <a:rPr lang="en-US" sz="2000" kern="1200">
                          <a:solidFill>
                            <a:schemeClr val="tx1"/>
                          </a:solidFill>
                          <a:latin typeface="+mn-lt"/>
                          <a:ea typeface="+mn-ea"/>
                          <a:cs typeface="+mn-cs"/>
                        </a:rPr>
                        <a:t>d</a:t>
                      </a:r>
                      <a:r>
                        <a:rPr lang="uk-UA" sz="2000" kern="1200">
                          <a:solidFill>
                            <a:schemeClr val="tx1"/>
                          </a:solidFill>
                          <a:latin typeface="+mn-lt"/>
                          <a:ea typeface="+mn-ea"/>
                          <a:cs typeface="+mn-cs"/>
                        </a:rPr>
                        <a:t>=01032018 </a:t>
                      </a:r>
                    </a:p>
                    <a:p>
                      <a:pPr marL="0" marR="0" indent="0" algn="l" defTabSz="914400" rtl="0" eaLnBrk="1" fontAlgn="ctr" latinLnBrk="0" hangingPunct="1">
                        <a:lnSpc>
                          <a:spcPct val="100000"/>
                        </a:lnSpc>
                        <a:spcBef>
                          <a:spcPts val="0"/>
                        </a:spcBef>
                        <a:spcAft>
                          <a:spcPts val="0"/>
                        </a:spcAft>
                        <a:buClrTx/>
                        <a:buSzTx/>
                        <a:buFontTx/>
                        <a:buNone/>
                        <a:tabLst/>
                        <a:defRPr/>
                      </a:pPr>
                      <a:r>
                        <a:rPr lang="uk-UA" sz="2000" kern="1200">
                          <a:solidFill>
                            <a:schemeClr val="tx1"/>
                          </a:solidFill>
                          <a:latin typeface="+mn-lt"/>
                          <a:ea typeface="+mn-ea"/>
                          <a:cs typeface="+mn-cs"/>
                        </a:rPr>
                        <a:t>Ki6615=в=01032018</a:t>
                      </a:r>
                    </a:p>
                    <a:p>
                      <a:pPr marL="0" marR="0" indent="0" algn="l" defTabSz="914400" rtl="0" eaLnBrk="1" fontAlgn="ctr" latinLnBrk="0" hangingPunct="1">
                        <a:lnSpc>
                          <a:spcPct val="100000"/>
                        </a:lnSpc>
                        <a:spcBef>
                          <a:spcPts val="0"/>
                        </a:spcBef>
                        <a:spcAft>
                          <a:spcPts val="0"/>
                        </a:spcAft>
                        <a:buClrTx/>
                        <a:buSzTx/>
                        <a:buFontTx/>
                        <a:buNone/>
                        <a:tabLst/>
                        <a:defRPr/>
                      </a:pPr>
                      <a:r>
                        <a:rPr lang="uk-UA" sz="2000" kern="1200">
                          <a:solidFill>
                            <a:schemeClr val="tx1"/>
                          </a:solidFill>
                          <a:latin typeface="+mn-lt"/>
                          <a:ea typeface="+mn-ea"/>
                          <a:cs typeface="+mn-cs"/>
                        </a:rPr>
                        <a:t>Ki6615=</a:t>
                      </a:r>
                      <a:r>
                        <a:rPr lang="en-US" sz="2000" kern="1200">
                          <a:solidFill>
                            <a:schemeClr val="tx1"/>
                          </a:solidFill>
                          <a:latin typeface="+mn-lt"/>
                          <a:ea typeface="+mn-ea"/>
                          <a:cs typeface="+mn-cs"/>
                        </a:rPr>
                        <a:t>s</a:t>
                      </a:r>
                      <a:r>
                        <a:rPr lang="uk-UA" sz="2000" kern="1200">
                          <a:solidFill>
                            <a:schemeClr val="tx1"/>
                          </a:solidFill>
                          <a:latin typeface="+mn-lt"/>
                          <a:ea typeface="+mn-ea"/>
                          <a:cs typeface="+mn-cs"/>
                        </a:rPr>
                        <a:t>=01032018</a:t>
                      </a:r>
                    </a:p>
                    <a:p>
                      <a:pPr marL="0" marR="0" indent="0" algn="l" defTabSz="914400" rtl="0" eaLnBrk="1" fontAlgn="ctr" latinLnBrk="0" hangingPunct="1">
                        <a:lnSpc>
                          <a:spcPct val="100000"/>
                        </a:lnSpc>
                        <a:spcBef>
                          <a:spcPts val="0"/>
                        </a:spcBef>
                        <a:spcAft>
                          <a:spcPts val="0"/>
                        </a:spcAft>
                        <a:buClrTx/>
                        <a:buSzTx/>
                        <a:buFontTx/>
                        <a:buNone/>
                        <a:tabLst/>
                        <a:defRPr/>
                      </a:pPr>
                      <a:r>
                        <a:rPr lang="uk-UA" sz="2000" kern="1200">
                          <a:solidFill>
                            <a:schemeClr val="tx1"/>
                          </a:solidFill>
                          <a:latin typeface="+mn-lt"/>
                          <a:ea typeface="+mn-ea"/>
                          <a:cs typeface="+mn-cs"/>
                        </a:rPr>
                        <a:t>Ki6615=</a:t>
                      </a:r>
                      <a:r>
                        <a:rPr lang="en-US" sz="2000" kern="1200">
                          <a:solidFill>
                            <a:schemeClr val="tx1"/>
                          </a:solidFill>
                          <a:latin typeface="+mn-lt"/>
                          <a:ea typeface="+mn-ea"/>
                          <a:cs typeface="+mn-cs"/>
                        </a:rPr>
                        <a:t>n</a:t>
                      </a:r>
                      <a:r>
                        <a:rPr lang="ru-RU" sz="2000" kern="1200">
                          <a:solidFill>
                            <a:schemeClr val="tx1"/>
                          </a:solidFill>
                          <a:latin typeface="+mn-lt"/>
                          <a:ea typeface="+mn-ea"/>
                          <a:cs typeface="+mn-cs"/>
                        </a:rPr>
                        <a:t>=01032018 </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uk-UA" sz="2000" kern="1200">
                          <a:solidFill>
                            <a:schemeClr val="tx1"/>
                          </a:solidFill>
                          <a:latin typeface="+mn-lt"/>
                          <a:ea typeface="+mn-ea"/>
                          <a:cs typeface="+mn-cs"/>
                        </a:rPr>
                        <a:t>BB2061B=д=01/03/18</a:t>
                      </a:r>
                    </a:p>
                    <a:p>
                      <a:pPr marL="0" marR="0" indent="0" algn="l" defTabSz="914400" rtl="0" eaLnBrk="1" fontAlgn="ctr" latinLnBrk="0" hangingPunct="1">
                        <a:lnSpc>
                          <a:spcPct val="100000"/>
                        </a:lnSpc>
                        <a:spcBef>
                          <a:spcPts val="0"/>
                        </a:spcBef>
                        <a:spcAft>
                          <a:spcPts val="0"/>
                        </a:spcAft>
                        <a:buClrTx/>
                        <a:buSzTx/>
                        <a:buFontTx/>
                        <a:buNone/>
                        <a:tabLst/>
                        <a:defRPr/>
                      </a:pPr>
                      <a:r>
                        <a:rPr lang="uk-UA" sz="2000" kern="1200">
                          <a:solidFill>
                            <a:schemeClr val="tx1"/>
                          </a:solidFill>
                          <a:latin typeface="+mn-lt"/>
                          <a:ea typeface="+mn-ea"/>
                          <a:cs typeface="+mn-cs"/>
                        </a:rPr>
                        <a:t>Ki6615=</a:t>
                      </a:r>
                      <a:r>
                        <a:rPr lang="uk-UA" sz="2000" kern="1200" err="1">
                          <a:solidFill>
                            <a:schemeClr val="tx1"/>
                          </a:solidFill>
                          <a:latin typeface="+mn-lt"/>
                          <a:ea typeface="+mn-ea"/>
                          <a:cs typeface="+mn-cs"/>
                        </a:rPr>
                        <a:t>бл</a:t>
                      </a:r>
                      <a:r>
                        <a:rPr lang="uk-UA" sz="2000" kern="1200">
                          <a:solidFill>
                            <a:schemeClr val="tx1"/>
                          </a:solidFill>
                          <a:latin typeface="+mn-lt"/>
                          <a:ea typeface="+mn-ea"/>
                          <a:cs typeface="+mn-cs"/>
                        </a:rPr>
                        <a:t>=01.03.2018</a:t>
                      </a:r>
                    </a:p>
                    <a:p>
                      <a:pPr marL="0" marR="0" indent="0" algn="l" defTabSz="914400" rtl="0" eaLnBrk="1" fontAlgn="ctr" latinLnBrk="0" hangingPunct="1">
                        <a:lnSpc>
                          <a:spcPct val="100000"/>
                        </a:lnSpc>
                        <a:spcBef>
                          <a:spcPts val="0"/>
                        </a:spcBef>
                        <a:spcAft>
                          <a:spcPts val="0"/>
                        </a:spcAft>
                        <a:buClrTx/>
                        <a:buSzTx/>
                        <a:buFontTx/>
                        <a:buNone/>
                        <a:tabLst/>
                        <a:defRPr/>
                      </a:pPr>
                      <a:r>
                        <a:rPr lang="uk-UA" sz="2000" kern="1200">
                          <a:solidFill>
                            <a:schemeClr val="tx1"/>
                          </a:solidFill>
                          <a:latin typeface="+mn-lt"/>
                          <a:ea typeface="+mn-ea"/>
                          <a:cs typeface="+mn-cs"/>
                        </a:rPr>
                        <a:t>Ki6615-</a:t>
                      </a:r>
                      <a:r>
                        <a:rPr lang="en-US" sz="2000" kern="1200">
                          <a:solidFill>
                            <a:schemeClr val="tx1"/>
                          </a:solidFill>
                          <a:latin typeface="+mn-lt"/>
                          <a:ea typeface="+mn-ea"/>
                          <a:cs typeface="+mn-cs"/>
                        </a:rPr>
                        <a:t>s</a:t>
                      </a:r>
                      <a:r>
                        <a:rPr lang="uk-UA" sz="2000" kern="1200">
                          <a:solidFill>
                            <a:schemeClr val="tx1"/>
                          </a:solidFill>
                          <a:latin typeface="+mn-lt"/>
                          <a:ea typeface="+mn-ea"/>
                          <a:cs typeface="+mn-cs"/>
                        </a:rPr>
                        <a:t>-01032018</a:t>
                      </a:r>
                    </a:p>
                    <a:p>
                      <a:pPr marL="0" marR="0" indent="0" algn="l" defTabSz="914400" rtl="0" eaLnBrk="1" fontAlgn="ctr" latinLnBrk="0" hangingPunct="1">
                        <a:lnSpc>
                          <a:spcPct val="100000"/>
                        </a:lnSpc>
                        <a:spcBef>
                          <a:spcPts val="0"/>
                        </a:spcBef>
                        <a:spcAft>
                          <a:spcPts val="0"/>
                        </a:spcAft>
                        <a:buClrTx/>
                        <a:buSzTx/>
                        <a:buFontTx/>
                        <a:buNone/>
                        <a:tabLst/>
                        <a:defRPr/>
                      </a:pPr>
                      <a:r>
                        <a:rPr lang="uk-UA" sz="2000" kern="1200" err="1">
                          <a:solidFill>
                            <a:schemeClr val="tx1"/>
                          </a:solidFill>
                          <a:latin typeface="+mn-lt"/>
                          <a:ea typeface="+mn-ea"/>
                          <a:cs typeface="+mn-cs"/>
                        </a:rPr>
                        <a:t>Наб</a:t>
                      </a:r>
                      <a:r>
                        <a:rPr lang="uk-UA" sz="2000" kern="1200">
                          <a:solidFill>
                            <a:schemeClr val="tx1"/>
                          </a:solidFill>
                          <a:latin typeface="+mn-lt"/>
                          <a:ea typeface="+mn-ea"/>
                          <a:cs typeface="+mn-cs"/>
                        </a:rPr>
                        <a:t>.-</a:t>
                      </a:r>
                      <a:r>
                        <a:rPr lang="uk-UA" sz="2000" kern="1200" err="1">
                          <a:solidFill>
                            <a:schemeClr val="tx1"/>
                          </a:solidFill>
                          <a:latin typeface="+mn-lt"/>
                          <a:ea typeface="+mn-ea"/>
                          <a:cs typeface="+mn-cs"/>
                        </a:rPr>
                        <a:t>Крещатицкая</a:t>
                      </a:r>
                      <a:r>
                        <a:rPr lang="uk-UA" sz="2000" kern="1200">
                          <a:solidFill>
                            <a:schemeClr val="tx1"/>
                          </a:solidFill>
                          <a:latin typeface="+mn-lt"/>
                          <a:ea typeface="+mn-ea"/>
                          <a:cs typeface="+mn-cs"/>
                        </a:rPr>
                        <a:t> 10 </a:t>
                      </a:r>
                      <a:r>
                        <a:rPr lang="ru-RU" sz="2000" kern="1200" err="1">
                          <a:solidFill>
                            <a:schemeClr val="tx1"/>
                          </a:solidFill>
                          <a:latin typeface="+mn-lt"/>
                          <a:ea typeface="+mn-ea"/>
                          <a:cs typeface="+mn-cs"/>
                        </a:rPr>
                        <a:t>ноч</a:t>
                      </a:r>
                      <a:endParaRPr lang="ru-RU" sz="2000" kern="1200" noProof="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9078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p:txBody>
          <a:bodyPr/>
          <a:lstStyle/>
          <a:p>
            <a:r>
              <a:rPr lang="ru-RU" dirty="0"/>
              <a:t>Примеры фото отчетов</a:t>
            </a:r>
          </a:p>
          <a:p>
            <a:endParaRPr lang="ru-RU" dirty="0"/>
          </a:p>
        </p:txBody>
      </p:sp>
    </p:spTree>
    <p:extLst>
      <p:ext uri="{BB962C8B-B14F-4D97-AF65-F5344CB8AC3E}">
        <p14:creationId xmlns:p14="http://schemas.microsoft.com/office/powerpoint/2010/main" val="1396043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ru-RU"/>
              <a:t>Качество</a:t>
            </a:r>
            <a:endParaRPr lang="en-US"/>
          </a:p>
        </p:txBody>
      </p:sp>
      <p:graphicFrame>
        <p:nvGraphicFramePr>
          <p:cNvPr id="4" name="Таблица 3"/>
          <p:cNvGraphicFramePr>
            <a:graphicFrameLocks noGrp="1"/>
          </p:cNvGraphicFramePr>
          <p:nvPr>
            <p:extLst>
              <p:ext uri="{D42A27DB-BD31-4B8C-83A1-F6EECF244321}">
                <p14:modId xmlns:p14="http://schemas.microsoft.com/office/powerpoint/2010/main" val="1843121811"/>
              </p:ext>
            </p:extLst>
          </p:nvPr>
        </p:nvGraphicFramePr>
        <p:xfrm>
          <a:off x="471636" y="981778"/>
          <a:ext cx="10915050" cy="5723822"/>
        </p:xfrm>
        <a:graphic>
          <a:graphicData uri="http://schemas.openxmlformats.org/drawingml/2006/table">
            <a:tbl>
              <a:tblPr firstRow="1" bandRow="1">
                <a:tableStyleId>{5940675A-B579-460E-94D1-54222C63F5DA}</a:tableStyleId>
              </a:tblPr>
              <a:tblGrid>
                <a:gridCol w="3884843">
                  <a:extLst>
                    <a:ext uri="{9D8B030D-6E8A-4147-A177-3AD203B41FA5}">
                      <a16:colId xmlns:a16="http://schemas.microsoft.com/office/drawing/2014/main" val="20000"/>
                    </a:ext>
                  </a:extLst>
                </a:gridCol>
                <a:gridCol w="1664075">
                  <a:extLst>
                    <a:ext uri="{9D8B030D-6E8A-4147-A177-3AD203B41FA5}">
                      <a16:colId xmlns:a16="http://schemas.microsoft.com/office/drawing/2014/main" val="20001"/>
                    </a:ext>
                  </a:extLst>
                </a:gridCol>
                <a:gridCol w="3498831">
                  <a:extLst>
                    <a:ext uri="{9D8B030D-6E8A-4147-A177-3AD203B41FA5}">
                      <a16:colId xmlns:a16="http://schemas.microsoft.com/office/drawing/2014/main" val="20002"/>
                    </a:ext>
                  </a:extLst>
                </a:gridCol>
                <a:gridCol w="1867301">
                  <a:extLst>
                    <a:ext uri="{9D8B030D-6E8A-4147-A177-3AD203B41FA5}">
                      <a16:colId xmlns:a16="http://schemas.microsoft.com/office/drawing/2014/main" val="20003"/>
                    </a:ext>
                  </a:extLst>
                </a:gridCol>
              </a:tblGrid>
              <a:tr h="622516">
                <a:tc gridSpan="2">
                  <a:txBody>
                    <a:bodyPr/>
                    <a:lstStyle/>
                    <a:p>
                      <a:pPr algn="ctr">
                        <a:lnSpc>
                          <a:spcPct val="100000"/>
                        </a:lnSpc>
                      </a:pPr>
                      <a:r>
                        <a:rPr lang="ru-RU"/>
                        <a:t>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lnSpc>
                          <a:spcPct val="150000"/>
                        </a:lnSpc>
                      </a:pPr>
                      <a:r>
                        <a:rPr lang="ru-RU">
                          <a:solidFill>
                            <a:srgbClr val="FF0000"/>
                          </a:solidFill>
                        </a:rPr>
                        <a:t>НЕТ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476093">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ru-RU" sz="1600" baseline="0"/>
                        <a:t>горизонтальные фотографии</a:t>
                      </a:r>
                      <a:endParaRPr lang="ru-RU" sz="1600"/>
                    </a:p>
                    <a:p>
                      <a:pPr algn="l"/>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a:t>ВЕРТИКАЛЬНАЯ</a:t>
                      </a:r>
                      <a:r>
                        <a:rPr lang="ru-RU" baseline="0"/>
                        <a:t> фотография</a:t>
                      </a: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25213">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ru-RU" sz="1600"/>
                        <a:t>принят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u="none"/>
                        <a:t>не читабелен  </a:t>
                      </a:r>
                      <a:r>
                        <a:rPr lang="ru-RU" sz="1600" u="none" baseline="0"/>
                        <a:t>сюжет, размытый сюжет</a:t>
                      </a:r>
                      <a:endParaRPr lang="ru-RU" sz="1600" b="1" u="none">
                        <a:solidFill>
                          <a:srgbClr val="FF0000"/>
                        </a:solidFill>
                      </a:endParaRPr>
                    </a:p>
                    <a:p>
                      <a:endParaRPr lang="ru-RU"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pic>
        <p:nvPicPr>
          <p:cNvPr id="8" name="Рисунок 7" descr="ki6592=d=05092010"/>
          <p:cNvPicPr/>
          <p:nvPr/>
        </p:nvPicPr>
        <p:blipFill>
          <a:blip r:embed="rId3" cstate="print"/>
          <a:srcRect/>
          <a:stretch>
            <a:fillRect/>
          </a:stretch>
        </p:blipFill>
        <p:spPr bwMode="auto">
          <a:xfrm>
            <a:off x="766916" y="4139381"/>
            <a:ext cx="3136491" cy="2428568"/>
          </a:xfrm>
          <a:prstGeom prst="rect">
            <a:avLst/>
          </a:prstGeom>
          <a:noFill/>
        </p:spPr>
      </p:pic>
      <p:pic>
        <p:nvPicPr>
          <p:cNvPr id="10" name="Picture 5" descr="C:\Users\yarovaya\Documents\ПЕРЕНЕСТИ\Мои документы\НОВАЯ ИНСТРУКИЯ ПО Ф-М\Изменение стандартов\!!!!! Изменение стандартов\Разн.фото для примеров\Krg1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158" y="1700980"/>
            <a:ext cx="3717809" cy="20912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alpha\deps\Information\фотоотчеты для менеджеров\Обработанные\ДляПеределки\2017-05-31\Krg1015=d=310520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0735" y="1700980"/>
            <a:ext cx="1759974" cy="234663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5839" y="4184212"/>
            <a:ext cx="3175819" cy="2233886"/>
          </a:xfrm>
          <a:prstGeom prst="rect">
            <a:avLst/>
          </a:prstGeom>
        </p:spPr>
      </p:pic>
    </p:spTree>
    <p:extLst>
      <p:ext uri="{BB962C8B-B14F-4D97-AF65-F5344CB8AC3E}">
        <p14:creationId xmlns:p14="http://schemas.microsoft.com/office/powerpoint/2010/main" val="141784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ru-RU"/>
              <a:t>Качество</a:t>
            </a:r>
            <a:endParaRPr lang="en-US"/>
          </a:p>
        </p:txBody>
      </p:sp>
      <p:graphicFrame>
        <p:nvGraphicFramePr>
          <p:cNvPr id="4" name="Таблица 3"/>
          <p:cNvGraphicFramePr>
            <a:graphicFrameLocks noGrp="1"/>
          </p:cNvGraphicFramePr>
          <p:nvPr>
            <p:extLst>
              <p:ext uri="{D42A27DB-BD31-4B8C-83A1-F6EECF244321}">
                <p14:modId xmlns:p14="http://schemas.microsoft.com/office/powerpoint/2010/main" val="844392925"/>
              </p:ext>
            </p:extLst>
          </p:nvPr>
        </p:nvGraphicFramePr>
        <p:xfrm>
          <a:off x="471636" y="991205"/>
          <a:ext cx="10897090" cy="5577912"/>
        </p:xfrm>
        <a:graphic>
          <a:graphicData uri="http://schemas.openxmlformats.org/drawingml/2006/table">
            <a:tbl>
              <a:tblPr firstRow="1" bandRow="1">
                <a:tableStyleId>{5940675A-B579-460E-94D1-54222C63F5DA}</a:tableStyleId>
              </a:tblPr>
              <a:tblGrid>
                <a:gridCol w="3884843">
                  <a:extLst>
                    <a:ext uri="{9D8B030D-6E8A-4147-A177-3AD203B41FA5}">
                      <a16:colId xmlns:a16="http://schemas.microsoft.com/office/drawing/2014/main" val="20000"/>
                    </a:ext>
                  </a:extLst>
                </a:gridCol>
                <a:gridCol w="1572682">
                  <a:extLst>
                    <a:ext uri="{9D8B030D-6E8A-4147-A177-3AD203B41FA5}">
                      <a16:colId xmlns:a16="http://schemas.microsoft.com/office/drawing/2014/main" val="20001"/>
                    </a:ext>
                  </a:extLst>
                </a:gridCol>
                <a:gridCol w="3590224">
                  <a:extLst>
                    <a:ext uri="{9D8B030D-6E8A-4147-A177-3AD203B41FA5}">
                      <a16:colId xmlns:a16="http://schemas.microsoft.com/office/drawing/2014/main" val="20002"/>
                    </a:ext>
                  </a:extLst>
                </a:gridCol>
                <a:gridCol w="1849341">
                  <a:extLst>
                    <a:ext uri="{9D8B030D-6E8A-4147-A177-3AD203B41FA5}">
                      <a16:colId xmlns:a16="http://schemas.microsoft.com/office/drawing/2014/main" val="20003"/>
                    </a:ext>
                  </a:extLst>
                </a:gridCol>
              </a:tblGrid>
              <a:tr h="622516">
                <a:tc gridSpan="2">
                  <a:txBody>
                    <a:bodyPr/>
                    <a:lstStyle/>
                    <a:p>
                      <a:pPr algn="ctr">
                        <a:lnSpc>
                          <a:spcPct val="100000"/>
                        </a:lnSpc>
                      </a:pPr>
                      <a:r>
                        <a:rPr lang="ru-RU" dirty="0"/>
                        <a:t>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lnSpc>
                          <a:spcPct val="150000"/>
                        </a:lnSpc>
                      </a:pPr>
                      <a:r>
                        <a:rPr lang="ru-RU" dirty="0">
                          <a:solidFill>
                            <a:srgbClr val="FF0000"/>
                          </a:solidFill>
                        </a:rPr>
                        <a:t>НЕТ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50000"/>
                        </a:lnSpc>
                      </a:pPr>
                      <a:endParaRPr lang="ru-RU"/>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456077">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noProof="0" dirty="0"/>
                        <a:t>сюжет </a:t>
                      </a:r>
                      <a:r>
                        <a:rPr lang="ru-RU" baseline="0" noProof="0" dirty="0"/>
                        <a:t>читабельный видны все элементы</a:t>
                      </a:r>
                      <a:endParaRPr lang="ru-RU" noProof="0" dirty="0"/>
                    </a:p>
                    <a:p>
                      <a:pPr algn="l"/>
                      <a:r>
                        <a:rPr lang="ru-RU" noProof="0" dirty="0"/>
                        <a:t>присутствие</a:t>
                      </a:r>
                      <a:r>
                        <a:rPr lang="ru-RU" baseline="0" noProof="0" dirty="0"/>
                        <a:t> техники в кадре</a:t>
                      </a:r>
                      <a:endParaRPr lang="ru-RU"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None/>
                      </a:pPr>
                      <a:r>
                        <a:rPr lang="ru-RU" dirty="0"/>
                        <a:t>темная фотография не видно сюжета</a:t>
                      </a:r>
                      <a:endParaRPr lang="ru-RU" b="1" u="sng"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499319">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сюжет </a:t>
                      </a:r>
                      <a:r>
                        <a:rPr lang="ru-RU" baseline="0" dirty="0"/>
                        <a:t>читабельный видны все элементы</a:t>
                      </a:r>
                      <a:endParaRPr lang="ru-RU" dirty="0"/>
                    </a:p>
                    <a:p>
                      <a:pPr algn="l"/>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None/>
                      </a:pPr>
                      <a:r>
                        <a:rPr lang="ru-RU" dirty="0"/>
                        <a:t>Фотография засвеченная солнцем -  не видно полностью</a:t>
                      </a:r>
                      <a:r>
                        <a:rPr lang="ru-RU" baseline="0" dirty="0"/>
                        <a:t> сюжета</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10" name="Группа 9"/>
          <p:cNvGrpSpPr/>
          <p:nvPr/>
        </p:nvGrpSpPr>
        <p:grpSpPr>
          <a:xfrm>
            <a:off x="6020645" y="4120942"/>
            <a:ext cx="3769000" cy="2385829"/>
            <a:chOff x="6020645" y="4120942"/>
            <a:chExt cx="3769000" cy="2385829"/>
          </a:xfrm>
        </p:grpSpPr>
        <p:pic>
          <p:nvPicPr>
            <p:cNvPr id="13" name="Picture 2" descr="C:\Users\yarovaya\Documents\ПЕРЕНЕСТИ\Мои документы\НОВАЯ ИНСТРУКИЯ ПО Ф-М\Изменение стандартов\!!!!! Изменение стандартов\Фото для альбома\Ближний ракурс\Krg1010=b=05052017_засвеч. НЕТ.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645" y="4120942"/>
              <a:ext cx="3181105" cy="2385829"/>
            </a:xfrm>
            <a:prstGeom prst="rect">
              <a:avLst/>
            </a:prstGeom>
            <a:noFill/>
            <a:extLst>
              <a:ext uri="{909E8E84-426E-40DD-AFC4-6F175D3DCCD1}">
                <a14:hiddenFill xmlns:a14="http://schemas.microsoft.com/office/drawing/2010/main">
                  <a:solidFill>
                    <a:srgbClr val="FFFFFF"/>
                  </a:solidFill>
                </a14:hiddenFill>
              </a:ext>
            </a:extLst>
          </p:spPr>
        </p:pic>
        <p:sp>
          <p:nvSpPr>
            <p:cNvPr id="3" name="Овал 2"/>
            <p:cNvSpPr/>
            <p:nvPr/>
          </p:nvSpPr>
          <p:spPr>
            <a:xfrm>
              <a:off x="7390615" y="4854804"/>
              <a:ext cx="970961" cy="4901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 стрелкой 5"/>
            <p:cNvCxnSpPr/>
            <p:nvPr/>
          </p:nvCxnSpPr>
          <p:spPr>
            <a:xfrm flipH="1">
              <a:off x="8361577" y="4751109"/>
              <a:ext cx="1428068" cy="348792"/>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pic>
        <p:nvPicPr>
          <p:cNvPr id="11" name="Содержимое 3" descr="Одесса-Ильичевск-поворот на сухой лиман (1)"/>
          <p:cNvPicPr>
            <a:picLocks/>
          </p:cNvPicPr>
          <p:nvPr/>
        </p:nvPicPr>
        <p:blipFill>
          <a:blip r:embed="rId4" cstate="print"/>
          <a:srcRect/>
          <a:stretch>
            <a:fillRect/>
          </a:stretch>
        </p:blipFill>
        <p:spPr bwMode="auto">
          <a:xfrm>
            <a:off x="864170" y="1618197"/>
            <a:ext cx="3136490" cy="2428568"/>
          </a:xfrm>
          <a:prstGeom prst="rect">
            <a:avLst/>
          </a:prstGeom>
          <a:noFill/>
        </p:spPr>
      </p:pic>
      <p:pic>
        <p:nvPicPr>
          <p:cNvPr id="14" name="Picture 3" descr="C:\Users\yarovaya\Documents\ПЕРЕНЕСТИ\Мои документы\НОВАЯ ИНСТРУКИЯ ПО Ф-М\Изменение стандартов\!!!!! Изменение стандартов\Под вопросом\Дальний ракурс\Sum20831=d=10052017_засвет НЕТ.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5840" y="1660755"/>
            <a:ext cx="3175819" cy="2381865"/>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8" descr="Изображение выглядит как дерево, внешний, небо, знак&#10;&#10;Описание создано с очень высокой степенью достоверности">
            <a:extLst>
              <a:ext uri="{FF2B5EF4-FFF2-40B4-BE49-F238E27FC236}">
                <a16:creationId xmlns:a16="http://schemas.microsoft.com/office/drawing/2014/main" id="{8CE658A8-BA02-45A6-90CF-D71FD6872DF4}"/>
              </a:ext>
            </a:extLst>
          </p:cNvPr>
          <p:cNvPicPr>
            <a:picLocks noChangeAspect="1"/>
          </p:cNvPicPr>
          <p:nvPr/>
        </p:nvPicPr>
        <p:blipFill>
          <a:blip r:embed="rId6"/>
          <a:stretch>
            <a:fillRect/>
          </a:stretch>
        </p:blipFill>
        <p:spPr>
          <a:xfrm>
            <a:off x="864268" y="4161809"/>
            <a:ext cx="3134226" cy="2344382"/>
          </a:xfrm>
          <a:prstGeom prst="rect">
            <a:avLst/>
          </a:prstGeom>
        </p:spPr>
      </p:pic>
    </p:spTree>
    <p:extLst>
      <p:ext uri="{BB962C8B-B14F-4D97-AF65-F5344CB8AC3E}">
        <p14:creationId xmlns:p14="http://schemas.microsoft.com/office/powerpoint/2010/main" val="1440349730"/>
      </p:ext>
    </p:extLst>
  </p:cSld>
  <p:clrMapOvr>
    <a:masterClrMapping/>
  </p:clrMapOvr>
</p:sld>
</file>

<file path=ppt/theme/theme1.xml><?xml version="1.0" encoding="utf-8"?>
<a:theme xmlns:a="http://schemas.openxmlformats.org/drawingml/2006/main" name="Титул белый">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E_Corporate_Presentation" id="{F58C7424-99A5-DE4F-83ED-D9DE9E25A29B}" vid="{F5114158-4D8E-EF4F-88E1-70DFAFA9275D}"/>
    </a:ext>
  </a:extLst>
</a:theme>
</file>

<file path=ppt/theme/theme2.xml><?xml version="1.0" encoding="utf-8"?>
<a:theme xmlns:a="http://schemas.openxmlformats.org/drawingml/2006/main" name="Титул черный">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E_Corporate_Presentation" id="{F58C7424-99A5-DE4F-83ED-D9DE9E25A29B}" vid="{E7F8773C-8BD4-FB41-8DE0-0280860358C5}"/>
    </a:ext>
  </a:extLst>
</a:theme>
</file>

<file path=ppt/theme/theme3.xml><?xml version="1.0" encoding="utf-8"?>
<a:theme xmlns:a="http://schemas.openxmlformats.org/drawingml/2006/main" name="Титул белый (с иллюстрацией)">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E_Corporate_Presentation" id="{F58C7424-99A5-DE4F-83ED-D9DE9E25A29B}" vid="{6210878D-C97B-FB4F-93AB-A2E55482DFAE}"/>
    </a:ext>
  </a:extLst>
</a:theme>
</file>

<file path=ppt/theme/theme4.xml><?xml version="1.0" encoding="utf-8"?>
<a:theme xmlns:a="http://schemas.openxmlformats.org/drawingml/2006/main" name="Титул черный (с иллюстрацией)">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E_Corporate_Presentation" id="{F58C7424-99A5-DE4F-83ED-D9DE9E25A29B}" vid="{3D2F012B-1A0E-FE4A-BFC8-47F52DAEF7EF}"/>
    </a:ext>
  </a:extLst>
</a:theme>
</file>

<file path=ppt/theme/theme5.xml><?xml version="1.0" encoding="utf-8"?>
<a:theme xmlns:a="http://schemas.openxmlformats.org/drawingml/2006/main" name="Шмуцтитул">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E_Corporate_Presentation" id="{F58C7424-99A5-DE4F-83ED-D9DE9E25A29B}" vid="{910E59AC-4F2E-2743-A636-1B7283DEF2E3}"/>
    </a:ext>
  </a:extLst>
</a:theme>
</file>

<file path=ppt/theme/theme6.xml><?xml version="1.0" encoding="utf-8"?>
<a:theme xmlns:a="http://schemas.openxmlformats.org/drawingml/2006/main" name="Наполнение презентации (види основных слайдов)">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E_Corporate_Presentation" id="{F58C7424-99A5-DE4F-83ED-D9DE9E25A29B}" vid="{CA32DA2D-9301-D842-BF07-093A02CF11DF}"/>
    </a:ext>
  </a:extLst>
</a:theme>
</file>

<file path=ppt/theme/theme7.xml><?xml version="1.0" encoding="utf-8"?>
<a:theme xmlns:a="http://schemas.openxmlformats.org/drawingml/2006/main" name="Финальный слайд">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E_Corporate_Presentation" id="{F58C7424-99A5-DE4F-83ED-D9DE9E25A29B}" vid="{6FF3D545-5E77-B647-8D6B-B6FCCABB27E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10022</TotalTime>
  <Words>779</Words>
  <Application>Microsoft Office PowerPoint</Application>
  <PresentationFormat>Широкоэкранный</PresentationFormat>
  <Paragraphs>154</Paragraphs>
  <Slides>16</Slides>
  <Notes>13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7</vt:i4>
      </vt:variant>
      <vt:variant>
        <vt:lpstr>Заголовки слайдов</vt:lpstr>
      </vt:variant>
      <vt:variant>
        <vt:i4>16</vt:i4>
      </vt:variant>
    </vt:vector>
  </HeadingPairs>
  <TitlesOfParts>
    <vt:vector size="26" baseType="lpstr">
      <vt:lpstr>Arial</vt:lpstr>
      <vt:lpstr>Calibri</vt:lpstr>
      <vt:lpstr>Open Sans</vt:lpstr>
      <vt:lpstr>Титул белый</vt:lpstr>
      <vt:lpstr>Титул черный</vt:lpstr>
      <vt:lpstr>Титул белый (с иллюстрацией)</vt:lpstr>
      <vt:lpstr>Титул черный (с иллюстрацией)</vt:lpstr>
      <vt:lpstr>Шмуцтитул</vt:lpstr>
      <vt:lpstr>Наполнение презентации (види основных слайдов)</vt:lpstr>
      <vt:lpstr>Финальный слайд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Короткова Людмила</cp:lastModifiedBy>
  <cp:revision>74</cp:revision>
  <dcterms:created xsi:type="dcterms:W3CDTF">2018-01-11T11:33:18Z</dcterms:created>
  <dcterms:modified xsi:type="dcterms:W3CDTF">2020-10-05T07:47:03Z</dcterms:modified>
</cp:coreProperties>
</file>